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2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3.xml" ContentType="application/vnd.openxmlformats-officedocument.theme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759" r:id="rId4"/>
    <p:sldMasterId id="2147483760" r:id="rId5"/>
    <p:sldMasterId id="2147483761" r:id="rId6"/>
    <p:sldMasterId id="2147483762" r:id="rId7"/>
  </p:sldMasterIdLst>
  <p:notesMasterIdLst>
    <p:notesMasterId r:id="rId22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4" r:id="rId14"/>
    <p:sldId id="271" r:id="rId15"/>
    <p:sldId id="265" r:id="rId16"/>
    <p:sldId id="266" r:id="rId17"/>
    <p:sldId id="267" r:id="rId18"/>
    <p:sldId id="268" r:id="rId19"/>
    <p:sldId id="269" r:id="rId20"/>
    <p:sldId id="270" r:id="rId21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3"/>
      <p:bold r:id="rId24"/>
      <p:italic r:id="rId25"/>
      <p:boldItalic r:id="rId26"/>
    </p:embeddedFont>
    <p:embeddedFont>
      <p:font typeface="Lato" panose="020F0502020204030203" pitchFamily="34" charset="0"/>
      <p:regular r:id="rId27"/>
      <p:bold r:id="rId28"/>
      <p:italic r:id="rId29"/>
      <p:boldItalic r:id="rId30"/>
    </p:embeddedFont>
    <p:embeddedFont>
      <p:font typeface="Lato Light" panose="020F0502020204030203" pitchFamily="34" charset="0"/>
      <p:regular r:id="rId31"/>
      <p:bold r:id="rId32"/>
      <p:italic r:id="rId33"/>
      <p:boldItalic r:id="rId34"/>
    </p:embeddedFont>
    <p:embeddedFont>
      <p:font typeface="Raleway" pitchFamily="2" charset="0"/>
      <p:regular r:id="rId35"/>
      <p:bold r:id="rId36"/>
      <p:italic r:id="rId37"/>
      <p:boldItalic r:id="rId38"/>
    </p:embeddedFont>
    <p:embeddedFont>
      <p:font typeface="Raleway SemiBold" pitchFamily="2" charset="0"/>
      <p:regular r:id="rId39"/>
      <p:bold r:id="rId40"/>
      <p:italic r:id="rId41"/>
      <p:boldItalic r:id="rId4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7389A7C-5C1F-4978-8EED-96A6EC8F3F8D}" v="509" dt="2023-07-31T20:49:44.28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1620"/>
        <p:guide pos="2880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font" Target="fonts/font4.fntdata"/><Relationship Id="rId39" Type="http://schemas.openxmlformats.org/officeDocument/2006/relationships/font" Target="fonts/font17.fntdata"/><Relationship Id="rId21" Type="http://schemas.openxmlformats.org/officeDocument/2006/relationships/slide" Target="slides/slide14.xml"/><Relationship Id="rId34" Type="http://schemas.openxmlformats.org/officeDocument/2006/relationships/font" Target="fonts/font12.fntdata"/><Relationship Id="rId42" Type="http://schemas.openxmlformats.org/officeDocument/2006/relationships/font" Target="fonts/font20.fntdata"/><Relationship Id="rId47" Type="http://schemas.microsoft.com/office/2015/10/relationships/revisionInfo" Target="revisionInfo.xml"/><Relationship Id="rId7" Type="http://schemas.openxmlformats.org/officeDocument/2006/relationships/slideMaster" Target="slideMasters/slideMaster4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9" Type="http://schemas.openxmlformats.org/officeDocument/2006/relationships/font" Target="fonts/font7.fntdata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24" Type="http://schemas.openxmlformats.org/officeDocument/2006/relationships/font" Target="fonts/font2.fntdata"/><Relationship Id="rId32" Type="http://schemas.openxmlformats.org/officeDocument/2006/relationships/font" Target="fonts/font10.fntdata"/><Relationship Id="rId37" Type="http://schemas.openxmlformats.org/officeDocument/2006/relationships/font" Target="fonts/font15.fntdata"/><Relationship Id="rId40" Type="http://schemas.openxmlformats.org/officeDocument/2006/relationships/font" Target="fonts/font18.fntdata"/><Relationship Id="rId45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36" Type="http://schemas.openxmlformats.org/officeDocument/2006/relationships/font" Target="fonts/font14.fntdata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font" Target="fonts/font9.fntdata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notesMaster" Target="notesMasters/notesMaster1.xml"/><Relationship Id="rId27" Type="http://schemas.openxmlformats.org/officeDocument/2006/relationships/font" Target="fonts/font5.fntdata"/><Relationship Id="rId30" Type="http://schemas.openxmlformats.org/officeDocument/2006/relationships/font" Target="fonts/font8.fntdata"/><Relationship Id="rId35" Type="http://schemas.openxmlformats.org/officeDocument/2006/relationships/font" Target="fonts/font13.fntdata"/><Relationship Id="rId43" Type="http://schemas.openxmlformats.org/officeDocument/2006/relationships/presProps" Target="presProps.xml"/><Relationship Id="rId8" Type="http://schemas.openxmlformats.org/officeDocument/2006/relationships/slide" Target="slides/slide1.xml"/><Relationship Id="rId3" Type="http://schemas.openxmlformats.org/officeDocument/2006/relationships/customXml" Target="../customXml/item3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font" Target="fonts/font3.fntdata"/><Relationship Id="rId33" Type="http://schemas.openxmlformats.org/officeDocument/2006/relationships/font" Target="fonts/font11.fntdata"/><Relationship Id="rId38" Type="http://schemas.openxmlformats.org/officeDocument/2006/relationships/font" Target="fonts/font16.fntdata"/><Relationship Id="rId46" Type="http://schemas.openxmlformats.org/officeDocument/2006/relationships/tableStyles" Target="tableStyles.xml"/><Relationship Id="rId20" Type="http://schemas.openxmlformats.org/officeDocument/2006/relationships/slide" Target="slides/slide13.xml"/><Relationship Id="rId41" Type="http://schemas.openxmlformats.org/officeDocument/2006/relationships/font" Target="fonts/font19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8" name="Google Shape;748;g11706ebbe0d_0_60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9" name="Google Shape;749;g11706ebbe0d_0_6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3" name="Google Shape;863;g137e08688fe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4" name="Google Shape;864;g137e08688fe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9" name="Google Shape;869;g137e08688fe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0" name="Google Shape;870;g137e08688fe_0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5" name="Google Shape;875;g137e08688fe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6" name="Google Shape;876;g137e08688fe_0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1" name="Google Shape;881;g11706ebbe0d_0_320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2" name="Google Shape;882;g11706ebbe0d_0_32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5" name="Google Shape;755;g1899c9ab5bd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6" name="Google Shape;756;g1899c9ab5bd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1" name="Google Shape;761;g11706ebbe0d_0_3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62" name="Google Shape;762;g11706ebbe0d_0_30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3" name="Google Shape;763;g11706ebbe0d_0_30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7" name="Google Shape;777;g11706ebbe0d_0_290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8" name="Google Shape;778;g11706ebbe0d_0_29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4" name="Google Shape;784;g11706ebbe0d_0_9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85" name="Google Shape;785;g11706ebbe0d_0_90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Based on the discovery Digital Dynamite will share initiatives to advance MercyOne’s use of digital in the following areas.   </a:t>
            </a:r>
            <a:endParaRPr/>
          </a:p>
        </p:txBody>
      </p:sp>
      <p:sp>
        <p:nvSpPr>
          <p:cNvPr id="786" name="Google Shape;786;g11706ebbe0d_0_90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2" name="Google Shape;802;g11706ebbe0d_0_12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3" name="Google Shape;803;g11706ebbe0d_0_12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5" name="Google Shape;835;g11706ebbe0d_0_15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6" name="Google Shape;836;g11706ebbe0d_0_15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1" name="Google Shape;851;g137e08688fe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2" name="Google Shape;852;g137e08688fe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7" name="Google Shape;857;g137e08688fe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8" name="Google Shape;858;g137e08688fe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4.xml"/></Relationships>
</file>

<file path=ppt/slideLayouts/_rels/slideLayout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4.xml"/></Relationships>
</file>

<file path=ppt/slideLayouts/_rels/slideLayout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4.xml"/></Relationships>
</file>

<file path=ppt/slideLayouts/_rels/slideLayout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4.xml"/></Relationships>
</file>

<file path=ppt/slideLayouts/_rels/slideLayout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4.xml"/></Relationships>
</file>

<file path=ppt/slideLayouts/_rels/slideLayout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4.xml"/></Relationships>
</file>

<file path=ppt/slideLayouts/_rels/slideLayout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4.xml"/></Relationships>
</file>

<file path=ppt/slideLayouts/_rels/slideLayout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4.xml"/></Relationships>
</file>

<file path=ppt/slideLayouts/_rels/slideLayout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4.xml"/></Relationships>
</file>

<file path=ppt/slideLayouts/_rels/slideLayout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4.xml"/><Relationship Id="rId6" Type="http://schemas.openxmlformats.org/officeDocument/2006/relationships/hyperlink" Target="https://freepik.com/" TargetMode="External"/><Relationship Id="rId5" Type="http://schemas.openxmlformats.org/officeDocument/2006/relationships/hyperlink" Target="https://flaticon.com/" TargetMode="External"/><Relationship Id="rId4" Type="http://schemas.openxmlformats.org/officeDocument/2006/relationships/hyperlink" Target="http://bit.ly/2Tynxth" TargetMode="Externa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4.xml"/></Relationships>
</file>

<file path=ppt/slideLayouts/_rels/slideLayout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3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3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3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3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3.xml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3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3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3.xml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3.xml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3.xml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3.xml"/></Relationships>
</file>

<file path=ppt/slideLayouts/_rels/slideLayout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3.xml"/></Relationships>
</file>

<file path=ppt/slideLayouts/_rels/slideLayout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3.xml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3.xml"/></Relationships>
</file>

<file path=ppt/slideLayouts/_rels/slideLayout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3.xml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3.xml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3.xml"/><Relationship Id="rId6" Type="http://schemas.openxmlformats.org/officeDocument/2006/relationships/hyperlink" Target="https://freepik.com/" TargetMode="External"/><Relationship Id="rId5" Type="http://schemas.openxmlformats.org/officeDocument/2006/relationships/hyperlink" Target="https://flaticon.com/" TargetMode="External"/><Relationship Id="rId4" Type="http://schemas.openxmlformats.org/officeDocument/2006/relationships/hyperlink" Target="http://bit.ly/2Tynxth" TargetMode="External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3.xml"/></Relationships>
</file>

<file path=ppt/slideLayouts/_rels/slideLayout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4.xml"/></Relationships>
</file>

<file path=ppt/slideLayouts/_rels/slideLayout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4.xml"/></Relationships>
</file>

<file path=ppt/slideLayouts/_rels/slideLayout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4.xml"/></Relationships>
</file>

<file path=ppt/slideLayouts/_rels/slideLayout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4.xml"/></Relationships>
</file>

<file path=ppt/slideLayouts/_rels/slideLayout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4.xml"/></Relationships>
</file>

<file path=ppt/slideLayouts/_rels/slideLayout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4.xml"/></Relationships>
</file>

<file path=ppt/slideLayouts/_rels/slideLayout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4.xml"/></Relationships>
</file>

<file path=ppt/slideLayouts/_rels/slideLayout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4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4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4.xml"/></Relationships>
</file>

<file path=ppt/slideLayouts/_rels/slideLayout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4.xml"/></Relationships>
</file>

<file path=ppt/slideLayouts/_rels/slideLayout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4.xml"/></Relationships>
</file>

<file path=ppt/slideLayouts/_rels/slideLayout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4.xml"/></Relationships>
</file>

<file path=ppt/slideLayouts/_rels/slideLayout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4.xml"/></Relationships>
</file>

<file path=ppt/slideLayouts/_rels/slideLayout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4.xml"/></Relationships>
</file>

<file path=ppt/slideLayouts/_rels/slideLayout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4.xml"/></Relationships>
</file>

<file path=ppt/slideLayouts/_rels/slideLayout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3">
  <p:cSld name="CUSTOM_2_1_1_1_1_1_1">
    <p:bg>
      <p:bgPr>
        <a:solidFill>
          <a:schemeClr val="dk1"/>
        </a:solidFill>
        <a:effectLst/>
      </p:bgPr>
    </p:bg>
    <p:spTree>
      <p:nvGrpSpPr>
        <p:cNvPr id="1" name="Shape 6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1" name="Google Shape;661;p10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27538" y="-28787"/>
            <a:ext cx="9199075" cy="5201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662" name="Google Shape;662;p10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6599" y="-36550"/>
            <a:ext cx="9217198" cy="5216599"/>
          </a:xfrm>
          <a:prstGeom prst="rect">
            <a:avLst/>
          </a:prstGeom>
          <a:noFill/>
          <a:ln>
            <a:noFill/>
          </a:ln>
        </p:spPr>
      </p:pic>
      <p:sp>
        <p:nvSpPr>
          <p:cNvPr id="663" name="Google Shape;663;p104"/>
          <p:cNvSpPr txBox="1">
            <a:spLocks noGrp="1"/>
          </p:cNvSpPr>
          <p:nvPr>
            <p:ph type="title"/>
          </p:nvPr>
        </p:nvSpPr>
        <p:spPr>
          <a:xfrm>
            <a:off x="4920000" y="1588475"/>
            <a:ext cx="31626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9pPr>
          </a:lstStyle>
          <a:p>
            <a:endParaRPr/>
          </a:p>
        </p:txBody>
      </p:sp>
      <p:sp>
        <p:nvSpPr>
          <p:cNvPr id="664" name="Google Shape;664;p104"/>
          <p:cNvSpPr txBox="1">
            <a:spLocks noGrp="1"/>
          </p:cNvSpPr>
          <p:nvPr>
            <p:ph type="subTitle" idx="1"/>
          </p:nvPr>
        </p:nvSpPr>
        <p:spPr>
          <a:xfrm>
            <a:off x="4920000" y="2283550"/>
            <a:ext cx="3162600" cy="130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4">
  <p:cSld name="CUSTOM_2_1_1_1_1_1_1_1">
    <p:bg>
      <p:bgPr>
        <a:solidFill>
          <a:schemeClr val="dk1"/>
        </a:solidFill>
        <a:effectLst/>
      </p:bgPr>
    </p:bg>
    <p:spTree>
      <p:nvGrpSpPr>
        <p:cNvPr id="1" name="Shape 6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6" name="Google Shape;666;p10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27538" y="-28787"/>
            <a:ext cx="9199075" cy="5201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667" name="Google Shape;667;p10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6599" y="-36550"/>
            <a:ext cx="9217198" cy="5216599"/>
          </a:xfrm>
          <a:prstGeom prst="rect">
            <a:avLst/>
          </a:prstGeom>
          <a:noFill/>
          <a:ln>
            <a:noFill/>
          </a:ln>
        </p:spPr>
      </p:pic>
      <p:sp>
        <p:nvSpPr>
          <p:cNvPr id="668" name="Google Shape;668;p105"/>
          <p:cNvSpPr txBox="1">
            <a:spLocks noGrp="1"/>
          </p:cNvSpPr>
          <p:nvPr>
            <p:ph type="title"/>
          </p:nvPr>
        </p:nvSpPr>
        <p:spPr>
          <a:xfrm flipH="1">
            <a:off x="1172525" y="1588475"/>
            <a:ext cx="31626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9pPr>
          </a:lstStyle>
          <a:p>
            <a:endParaRPr/>
          </a:p>
        </p:txBody>
      </p:sp>
      <p:sp>
        <p:nvSpPr>
          <p:cNvPr id="669" name="Google Shape;669;p105"/>
          <p:cNvSpPr txBox="1">
            <a:spLocks noGrp="1"/>
          </p:cNvSpPr>
          <p:nvPr>
            <p:ph type="subTitle" idx="1"/>
          </p:nvPr>
        </p:nvSpPr>
        <p:spPr>
          <a:xfrm flipH="1">
            <a:off x="1172525" y="2283550"/>
            <a:ext cx="3162600" cy="130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5">
  <p:cSld name="CUSTOM_2_1_1_1_1_1_1_1_1">
    <p:bg>
      <p:bgPr>
        <a:solidFill>
          <a:schemeClr val="dk1"/>
        </a:solidFill>
        <a:effectLst/>
      </p:bgPr>
    </p:bg>
    <p:spTree>
      <p:nvGrpSpPr>
        <p:cNvPr id="1" name="Shape 6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1" name="Google Shape;671;p10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27538" y="-28787"/>
            <a:ext cx="9199075" cy="5201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672" name="Google Shape;672;p10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6599" y="-36550"/>
            <a:ext cx="9217198" cy="5216599"/>
          </a:xfrm>
          <a:prstGeom prst="rect">
            <a:avLst/>
          </a:prstGeom>
          <a:noFill/>
          <a:ln>
            <a:noFill/>
          </a:ln>
        </p:spPr>
      </p:pic>
      <p:sp>
        <p:nvSpPr>
          <p:cNvPr id="673" name="Google Shape;673;p106"/>
          <p:cNvSpPr txBox="1">
            <a:spLocks noGrp="1"/>
          </p:cNvSpPr>
          <p:nvPr>
            <p:ph type="title"/>
          </p:nvPr>
        </p:nvSpPr>
        <p:spPr>
          <a:xfrm flipH="1">
            <a:off x="713250" y="1374400"/>
            <a:ext cx="3619800" cy="157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1pPr>
            <a:lvl2pPr lvl="1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2pPr>
            <a:lvl3pPr lvl="2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3pPr>
            <a:lvl4pPr lvl="3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4pPr>
            <a:lvl5pPr lvl="4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5pPr>
            <a:lvl6pPr lvl="5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6pPr>
            <a:lvl7pPr lvl="6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7pPr>
            <a:lvl8pPr lvl="7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8pPr>
            <a:lvl9pPr lvl="8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9pPr>
          </a:lstStyle>
          <a:p>
            <a:endParaRPr/>
          </a:p>
        </p:txBody>
      </p:sp>
      <p:sp>
        <p:nvSpPr>
          <p:cNvPr id="674" name="Google Shape;674;p106"/>
          <p:cNvSpPr txBox="1">
            <a:spLocks noGrp="1"/>
          </p:cNvSpPr>
          <p:nvPr>
            <p:ph type="subTitle" idx="1"/>
          </p:nvPr>
        </p:nvSpPr>
        <p:spPr>
          <a:xfrm flipH="1">
            <a:off x="713250" y="3044047"/>
            <a:ext cx="3619800" cy="72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6">
  <p:cSld name="CUSTOM_2_1_1_1_1_1_1_1_1_2">
    <p:bg>
      <p:bgPr>
        <a:solidFill>
          <a:schemeClr val="dk1"/>
        </a:solidFill>
        <a:effectLst/>
      </p:bgPr>
    </p:bg>
    <p:spTree>
      <p:nvGrpSpPr>
        <p:cNvPr id="1" name="Shape 6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6" name="Google Shape;676;p10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27538" y="-28787"/>
            <a:ext cx="9199075" cy="5201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677" name="Google Shape;677;p10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10800000">
            <a:off x="-36599" y="-36550"/>
            <a:ext cx="9217198" cy="5216599"/>
          </a:xfrm>
          <a:prstGeom prst="rect">
            <a:avLst/>
          </a:prstGeom>
          <a:noFill/>
          <a:ln>
            <a:noFill/>
          </a:ln>
        </p:spPr>
      </p:pic>
      <p:sp>
        <p:nvSpPr>
          <p:cNvPr id="678" name="Google Shape;678;p107"/>
          <p:cNvSpPr txBox="1">
            <a:spLocks noGrp="1"/>
          </p:cNvSpPr>
          <p:nvPr>
            <p:ph type="title"/>
          </p:nvPr>
        </p:nvSpPr>
        <p:spPr>
          <a:xfrm>
            <a:off x="713225" y="539525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9pPr>
          </a:lstStyle>
          <a:p>
            <a:endParaRPr/>
          </a:p>
        </p:txBody>
      </p:sp>
      <p:sp>
        <p:nvSpPr>
          <p:cNvPr id="679" name="Google Shape;679;p107"/>
          <p:cNvSpPr txBox="1">
            <a:spLocks noGrp="1"/>
          </p:cNvSpPr>
          <p:nvPr>
            <p:ph type="subTitle" idx="1"/>
          </p:nvPr>
        </p:nvSpPr>
        <p:spPr>
          <a:xfrm flipH="1">
            <a:off x="1130250" y="2255950"/>
            <a:ext cx="2750400" cy="114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1">
  <p:cSld name="CUSTOM_2_1_1_1_1_1_1_1_1_1">
    <p:bg>
      <p:bgPr>
        <a:solidFill>
          <a:schemeClr val="dk1"/>
        </a:solidFill>
        <a:effectLst/>
      </p:bgPr>
    </p:bg>
    <p:spTree>
      <p:nvGrpSpPr>
        <p:cNvPr id="1" name="Shape 6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1" name="Google Shape;681;p10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27538" y="-28787"/>
            <a:ext cx="9199075" cy="5201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682" name="Google Shape;682;p108"/>
          <p:cNvPicPr preferRelativeResize="0"/>
          <p:nvPr/>
        </p:nvPicPr>
        <p:blipFill rotWithShape="1">
          <a:blip r:embed="rId3">
            <a:alphaModFix/>
          </a:blip>
          <a:srcRect l="49" r="49"/>
          <a:stretch/>
        </p:blipFill>
        <p:spPr>
          <a:xfrm>
            <a:off x="-36599" y="-36550"/>
            <a:ext cx="9217198" cy="5216600"/>
          </a:xfrm>
          <a:prstGeom prst="rect">
            <a:avLst/>
          </a:prstGeom>
          <a:noFill/>
          <a:ln>
            <a:noFill/>
          </a:ln>
        </p:spPr>
      </p:pic>
      <p:sp>
        <p:nvSpPr>
          <p:cNvPr id="683" name="Google Shape;683;p108"/>
          <p:cNvSpPr txBox="1">
            <a:spLocks noGrp="1"/>
          </p:cNvSpPr>
          <p:nvPr>
            <p:ph type="subTitle" idx="1"/>
          </p:nvPr>
        </p:nvSpPr>
        <p:spPr>
          <a:xfrm>
            <a:off x="713225" y="1297400"/>
            <a:ext cx="4250100" cy="327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4" name="Google Shape;684;p108"/>
          <p:cNvSpPr txBox="1">
            <a:spLocks noGrp="1"/>
          </p:cNvSpPr>
          <p:nvPr>
            <p:ph type="title"/>
          </p:nvPr>
        </p:nvSpPr>
        <p:spPr>
          <a:xfrm>
            <a:off x="713225" y="539525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9pPr>
          </a:lstStyle>
          <a:p>
            <a:endParaRPr/>
          </a:p>
        </p:txBody>
      </p:sp>
      <p:sp>
        <p:nvSpPr>
          <p:cNvPr id="685" name="Google Shape;685;p108"/>
          <p:cNvSpPr txBox="1">
            <a:spLocks noGrp="1"/>
          </p:cNvSpPr>
          <p:nvPr>
            <p:ph type="subTitle" idx="2"/>
          </p:nvPr>
        </p:nvSpPr>
        <p:spPr>
          <a:xfrm>
            <a:off x="4963325" y="1833200"/>
            <a:ext cx="3467400" cy="273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CUSTOM_4">
    <p:bg>
      <p:bgPr>
        <a:solidFill>
          <a:schemeClr val="dk1"/>
        </a:solidFill>
        <a:effectLst/>
      </p:bgPr>
    </p:bg>
    <p:spTree>
      <p:nvGrpSpPr>
        <p:cNvPr id="1" name="Shape 6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7" name="Google Shape;687;p10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27538" y="-28787"/>
            <a:ext cx="9199075" cy="5201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688" name="Google Shape;688;p10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6599" y="-36550"/>
            <a:ext cx="9217198" cy="5216599"/>
          </a:xfrm>
          <a:prstGeom prst="rect">
            <a:avLst/>
          </a:prstGeom>
          <a:noFill/>
          <a:ln>
            <a:noFill/>
          </a:ln>
        </p:spPr>
      </p:pic>
      <p:sp>
        <p:nvSpPr>
          <p:cNvPr id="689" name="Google Shape;689;p109"/>
          <p:cNvSpPr txBox="1">
            <a:spLocks noGrp="1"/>
          </p:cNvSpPr>
          <p:nvPr>
            <p:ph type="title"/>
          </p:nvPr>
        </p:nvSpPr>
        <p:spPr>
          <a:xfrm>
            <a:off x="713225" y="539525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9pPr>
          </a:lstStyle>
          <a:p>
            <a:endParaRPr/>
          </a:p>
        </p:txBody>
      </p:sp>
      <p:sp>
        <p:nvSpPr>
          <p:cNvPr id="690" name="Google Shape;690;p109"/>
          <p:cNvSpPr txBox="1">
            <a:spLocks noGrp="1"/>
          </p:cNvSpPr>
          <p:nvPr>
            <p:ph type="subTitle" idx="1"/>
          </p:nvPr>
        </p:nvSpPr>
        <p:spPr>
          <a:xfrm>
            <a:off x="1167675" y="3067475"/>
            <a:ext cx="2138700" cy="33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9pPr>
          </a:lstStyle>
          <a:p>
            <a:endParaRPr/>
          </a:p>
        </p:txBody>
      </p:sp>
      <p:sp>
        <p:nvSpPr>
          <p:cNvPr id="691" name="Google Shape;691;p109"/>
          <p:cNvSpPr txBox="1">
            <a:spLocks noGrp="1"/>
          </p:cNvSpPr>
          <p:nvPr>
            <p:ph type="subTitle" idx="2"/>
          </p:nvPr>
        </p:nvSpPr>
        <p:spPr>
          <a:xfrm>
            <a:off x="1167676" y="3475950"/>
            <a:ext cx="21387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2" name="Google Shape;692;p109"/>
          <p:cNvSpPr txBox="1">
            <a:spLocks noGrp="1"/>
          </p:cNvSpPr>
          <p:nvPr>
            <p:ph type="subTitle" idx="3"/>
          </p:nvPr>
        </p:nvSpPr>
        <p:spPr>
          <a:xfrm>
            <a:off x="5837650" y="3067475"/>
            <a:ext cx="2138700" cy="33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9pPr>
          </a:lstStyle>
          <a:p>
            <a:endParaRPr/>
          </a:p>
        </p:txBody>
      </p:sp>
      <p:sp>
        <p:nvSpPr>
          <p:cNvPr id="693" name="Google Shape;693;p109"/>
          <p:cNvSpPr txBox="1">
            <a:spLocks noGrp="1"/>
          </p:cNvSpPr>
          <p:nvPr>
            <p:ph type="subTitle" idx="4"/>
          </p:nvPr>
        </p:nvSpPr>
        <p:spPr>
          <a:xfrm>
            <a:off x="5837651" y="3475950"/>
            <a:ext cx="21387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4" name="Google Shape;694;p109"/>
          <p:cNvSpPr txBox="1">
            <a:spLocks noGrp="1"/>
          </p:cNvSpPr>
          <p:nvPr>
            <p:ph type="subTitle" idx="5"/>
          </p:nvPr>
        </p:nvSpPr>
        <p:spPr>
          <a:xfrm>
            <a:off x="3502662" y="3067475"/>
            <a:ext cx="2138700" cy="33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9pPr>
          </a:lstStyle>
          <a:p>
            <a:endParaRPr/>
          </a:p>
        </p:txBody>
      </p:sp>
      <p:sp>
        <p:nvSpPr>
          <p:cNvPr id="695" name="Google Shape;695;p109"/>
          <p:cNvSpPr txBox="1">
            <a:spLocks noGrp="1"/>
          </p:cNvSpPr>
          <p:nvPr>
            <p:ph type="subTitle" idx="6"/>
          </p:nvPr>
        </p:nvSpPr>
        <p:spPr>
          <a:xfrm>
            <a:off x="3502664" y="3475950"/>
            <a:ext cx="21387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1">
  <p:cSld name="CUSTOM_4_1">
    <p:bg>
      <p:bgPr>
        <a:solidFill>
          <a:schemeClr val="dk1"/>
        </a:solidFill>
        <a:effectLst/>
      </p:bgPr>
    </p:bg>
    <p:spTree>
      <p:nvGrpSpPr>
        <p:cNvPr id="1" name="Shape 6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7" name="Google Shape;697;p11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27538" y="-28787"/>
            <a:ext cx="9199075" cy="5201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698" name="Google Shape;698;p1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6599" y="-36550"/>
            <a:ext cx="9217198" cy="5216599"/>
          </a:xfrm>
          <a:prstGeom prst="rect">
            <a:avLst/>
          </a:prstGeom>
          <a:noFill/>
          <a:ln>
            <a:noFill/>
          </a:ln>
        </p:spPr>
      </p:pic>
      <p:sp>
        <p:nvSpPr>
          <p:cNvPr id="699" name="Google Shape;699;p110"/>
          <p:cNvSpPr txBox="1">
            <a:spLocks noGrp="1"/>
          </p:cNvSpPr>
          <p:nvPr>
            <p:ph type="title"/>
          </p:nvPr>
        </p:nvSpPr>
        <p:spPr>
          <a:xfrm>
            <a:off x="713225" y="539525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9pPr>
          </a:lstStyle>
          <a:p>
            <a:endParaRPr/>
          </a:p>
        </p:txBody>
      </p:sp>
      <p:sp>
        <p:nvSpPr>
          <p:cNvPr id="700" name="Google Shape;700;p110"/>
          <p:cNvSpPr txBox="1">
            <a:spLocks noGrp="1"/>
          </p:cNvSpPr>
          <p:nvPr>
            <p:ph type="subTitle" idx="1"/>
          </p:nvPr>
        </p:nvSpPr>
        <p:spPr>
          <a:xfrm>
            <a:off x="994050" y="2614450"/>
            <a:ext cx="2138700" cy="33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9pPr>
          </a:lstStyle>
          <a:p>
            <a:endParaRPr/>
          </a:p>
        </p:txBody>
      </p:sp>
      <p:sp>
        <p:nvSpPr>
          <p:cNvPr id="701" name="Google Shape;701;p110"/>
          <p:cNvSpPr txBox="1">
            <a:spLocks noGrp="1"/>
          </p:cNvSpPr>
          <p:nvPr>
            <p:ph type="subTitle" idx="2"/>
          </p:nvPr>
        </p:nvSpPr>
        <p:spPr>
          <a:xfrm>
            <a:off x="994050" y="3022925"/>
            <a:ext cx="2138700" cy="71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2" name="Google Shape;702;p110"/>
          <p:cNvSpPr txBox="1">
            <a:spLocks noGrp="1"/>
          </p:cNvSpPr>
          <p:nvPr>
            <p:ph type="subTitle" idx="3"/>
          </p:nvPr>
        </p:nvSpPr>
        <p:spPr>
          <a:xfrm>
            <a:off x="6011275" y="2614450"/>
            <a:ext cx="2138700" cy="33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9pPr>
          </a:lstStyle>
          <a:p>
            <a:endParaRPr/>
          </a:p>
        </p:txBody>
      </p:sp>
      <p:sp>
        <p:nvSpPr>
          <p:cNvPr id="703" name="Google Shape;703;p110"/>
          <p:cNvSpPr txBox="1">
            <a:spLocks noGrp="1"/>
          </p:cNvSpPr>
          <p:nvPr>
            <p:ph type="subTitle" idx="4"/>
          </p:nvPr>
        </p:nvSpPr>
        <p:spPr>
          <a:xfrm>
            <a:off x="6011275" y="3022925"/>
            <a:ext cx="2138700" cy="71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4" name="Google Shape;704;p110"/>
          <p:cNvSpPr txBox="1">
            <a:spLocks noGrp="1"/>
          </p:cNvSpPr>
          <p:nvPr>
            <p:ph type="subTitle" idx="5"/>
          </p:nvPr>
        </p:nvSpPr>
        <p:spPr>
          <a:xfrm>
            <a:off x="3502662" y="2614450"/>
            <a:ext cx="2138700" cy="33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9pPr>
          </a:lstStyle>
          <a:p>
            <a:endParaRPr/>
          </a:p>
        </p:txBody>
      </p:sp>
      <p:sp>
        <p:nvSpPr>
          <p:cNvPr id="705" name="Google Shape;705;p110"/>
          <p:cNvSpPr txBox="1">
            <a:spLocks noGrp="1"/>
          </p:cNvSpPr>
          <p:nvPr>
            <p:ph type="subTitle" idx="6"/>
          </p:nvPr>
        </p:nvSpPr>
        <p:spPr>
          <a:xfrm>
            <a:off x="3502663" y="3022925"/>
            <a:ext cx="2138700" cy="71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>
  <p:cSld name="CUSTOM_6">
    <p:bg>
      <p:bgPr>
        <a:solidFill>
          <a:schemeClr val="dk1"/>
        </a:solidFill>
        <a:effectLst/>
      </p:bgPr>
    </p:bg>
    <p:spTree>
      <p:nvGrpSpPr>
        <p:cNvPr id="1" name="Shape 7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7" name="Google Shape;707;p11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27538" y="-28787"/>
            <a:ext cx="9199075" cy="5201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708" name="Google Shape;708;p1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6599" y="-36550"/>
            <a:ext cx="9217198" cy="5216599"/>
          </a:xfrm>
          <a:prstGeom prst="rect">
            <a:avLst/>
          </a:prstGeom>
          <a:noFill/>
          <a:ln>
            <a:noFill/>
          </a:ln>
        </p:spPr>
      </p:pic>
      <p:sp>
        <p:nvSpPr>
          <p:cNvPr id="709" name="Google Shape;709;p111"/>
          <p:cNvSpPr txBox="1">
            <a:spLocks noGrp="1"/>
          </p:cNvSpPr>
          <p:nvPr>
            <p:ph type="title"/>
          </p:nvPr>
        </p:nvSpPr>
        <p:spPr>
          <a:xfrm>
            <a:off x="713225" y="539525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9pPr>
          </a:lstStyle>
          <a:p>
            <a:endParaRPr/>
          </a:p>
        </p:txBody>
      </p:sp>
      <p:sp>
        <p:nvSpPr>
          <p:cNvPr id="710" name="Google Shape;710;p111"/>
          <p:cNvSpPr txBox="1">
            <a:spLocks noGrp="1"/>
          </p:cNvSpPr>
          <p:nvPr>
            <p:ph type="subTitle" idx="1"/>
          </p:nvPr>
        </p:nvSpPr>
        <p:spPr>
          <a:xfrm>
            <a:off x="2104250" y="1515025"/>
            <a:ext cx="2197500" cy="33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9pPr>
          </a:lstStyle>
          <a:p>
            <a:endParaRPr/>
          </a:p>
        </p:txBody>
      </p:sp>
      <p:sp>
        <p:nvSpPr>
          <p:cNvPr id="711" name="Google Shape;711;p111"/>
          <p:cNvSpPr txBox="1">
            <a:spLocks noGrp="1"/>
          </p:cNvSpPr>
          <p:nvPr>
            <p:ph type="subTitle" idx="2"/>
          </p:nvPr>
        </p:nvSpPr>
        <p:spPr>
          <a:xfrm>
            <a:off x="2104261" y="1923500"/>
            <a:ext cx="2197500" cy="71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2" name="Google Shape;712;p111"/>
          <p:cNvSpPr txBox="1">
            <a:spLocks noGrp="1"/>
          </p:cNvSpPr>
          <p:nvPr>
            <p:ph type="subTitle" idx="3"/>
          </p:nvPr>
        </p:nvSpPr>
        <p:spPr>
          <a:xfrm>
            <a:off x="2104250" y="3036850"/>
            <a:ext cx="2197500" cy="33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9pPr>
          </a:lstStyle>
          <a:p>
            <a:endParaRPr/>
          </a:p>
        </p:txBody>
      </p:sp>
      <p:sp>
        <p:nvSpPr>
          <p:cNvPr id="713" name="Google Shape;713;p111"/>
          <p:cNvSpPr txBox="1">
            <a:spLocks noGrp="1"/>
          </p:cNvSpPr>
          <p:nvPr>
            <p:ph type="subTitle" idx="4"/>
          </p:nvPr>
        </p:nvSpPr>
        <p:spPr>
          <a:xfrm>
            <a:off x="2104261" y="3445325"/>
            <a:ext cx="2197500" cy="71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4" name="Google Shape;714;p111"/>
          <p:cNvSpPr txBox="1">
            <a:spLocks noGrp="1"/>
          </p:cNvSpPr>
          <p:nvPr>
            <p:ph type="subTitle" idx="5"/>
          </p:nvPr>
        </p:nvSpPr>
        <p:spPr>
          <a:xfrm>
            <a:off x="5661200" y="1515025"/>
            <a:ext cx="2197500" cy="33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9pPr>
          </a:lstStyle>
          <a:p>
            <a:endParaRPr/>
          </a:p>
        </p:txBody>
      </p:sp>
      <p:sp>
        <p:nvSpPr>
          <p:cNvPr id="715" name="Google Shape;715;p111"/>
          <p:cNvSpPr txBox="1">
            <a:spLocks noGrp="1"/>
          </p:cNvSpPr>
          <p:nvPr>
            <p:ph type="subTitle" idx="6"/>
          </p:nvPr>
        </p:nvSpPr>
        <p:spPr>
          <a:xfrm>
            <a:off x="5661211" y="1923500"/>
            <a:ext cx="2197500" cy="71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6" name="Google Shape;716;p111"/>
          <p:cNvSpPr txBox="1">
            <a:spLocks noGrp="1"/>
          </p:cNvSpPr>
          <p:nvPr>
            <p:ph type="subTitle" idx="7"/>
          </p:nvPr>
        </p:nvSpPr>
        <p:spPr>
          <a:xfrm>
            <a:off x="5661200" y="3036850"/>
            <a:ext cx="2197500" cy="33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9pPr>
          </a:lstStyle>
          <a:p>
            <a:endParaRPr/>
          </a:p>
        </p:txBody>
      </p:sp>
      <p:sp>
        <p:nvSpPr>
          <p:cNvPr id="717" name="Google Shape;717;p111"/>
          <p:cNvSpPr txBox="1">
            <a:spLocks noGrp="1"/>
          </p:cNvSpPr>
          <p:nvPr>
            <p:ph type="subTitle" idx="8"/>
          </p:nvPr>
        </p:nvSpPr>
        <p:spPr>
          <a:xfrm>
            <a:off x="5661211" y="3445325"/>
            <a:ext cx="2197500" cy="71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>
  <p:cSld name="CUSTOM_7">
    <p:bg>
      <p:bgPr>
        <a:solidFill>
          <a:schemeClr val="dk1"/>
        </a:solidFill>
        <a:effectLst/>
      </p:bgPr>
    </p:bg>
    <p:spTree>
      <p:nvGrpSpPr>
        <p:cNvPr id="1" name="Shape 7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9" name="Google Shape;719;p11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27538" y="-28787"/>
            <a:ext cx="9199075" cy="5201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720" name="Google Shape;720;p1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6599" y="-36550"/>
            <a:ext cx="9217198" cy="5216599"/>
          </a:xfrm>
          <a:prstGeom prst="rect">
            <a:avLst/>
          </a:prstGeom>
          <a:noFill/>
          <a:ln>
            <a:noFill/>
          </a:ln>
        </p:spPr>
      </p:pic>
      <p:sp>
        <p:nvSpPr>
          <p:cNvPr id="721" name="Google Shape;721;p112"/>
          <p:cNvSpPr txBox="1">
            <a:spLocks noGrp="1"/>
          </p:cNvSpPr>
          <p:nvPr>
            <p:ph type="title"/>
          </p:nvPr>
        </p:nvSpPr>
        <p:spPr>
          <a:xfrm>
            <a:off x="713225" y="539525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9pPr>
          </a:lstStyle>
          <a:p>
            <a:endParaRPr/>
          </a:p>
        </p:txBody>
      </p:sp>
      <p:sp>
        <p:nvSpPr>
          <p:cNvPr id="722" name="Google Shape;722;p112"/>
          <p:cNvSpPr txBox="1">
            <a:spLocks noGrp="1"/>
          </p:cNvSpPr>
          <p:nvPr>
            <p:ph type="subTitle" idx="1"/>
          </p:nvPr>
        </p:nvSpPr>
        <p:spPr>
          <a:xfrm>
            <a:off x="983374" y="1515025"/>
            <a:ext cx="2160000" cy="33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9pPr>
          </a:lstStyle>
          <a:p>
            <a:endParaRPr/>
          </a:p>
        </p:txBody>
      </p:sp>
      <p:sp>
        <p:nvSpPr>
          <p:cNvPr id="723" name="Google Shape;723;p112"/>
          <p:cNvSpPr txBox="1">
            <a:spLocks noGrp="1"/>
          </p:cNvSpPr>
          <p:nvPr>
            <p:ph type="subTitle" idx="2"/>
          </p:nvPr>
        </p:nvSpPr>
        <p:spPr>
          <a:xfrm>
            <a:off x="983385" y="1923500"/>
            <a:ext cx="2160000" cy="71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4" name="Google Shape;724;p112"/>
          <p:cNvSpPr txBox="1">
            <a:spLocks noGrp="1"/>
          </p:cNvSpPr>
          <p:nvPr>
            <p:ph type="subTitle" idx="3"/>
          </p:nvPr>
        </p:nvSpPr>
        <p:spPr>
          <a:xfrm>
            <a:off x="983374" y="3036850"/>
            <a:ext cx="2160000" cy="33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9pPr>
          </a:lstStyle>
          <a:p>
            <a:endParaRPr/>
          </a:p>
        </p:txBody>
      </p:sp>
      <p:sp>
        <p:nvSpPr>
          <p:cNvPr id="725" name="Google Shape;725;p112"/>
          <p:cNvSpPr txBox="1">
            <a:spLocks noGrp="1"/>
          </p:cNvSpPr>
          <p:nvPr>
            <p:ph type="subTitle" idx="4"/>
          </p:nvPr>
        </p:nvSpPr>
        <p:spPr>
          <a:xfrm>
            <a:off x="983385" y="3445325"/>
            <a:ext cx="2160000" cy="71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6" name="Google Shape;726;p112"/>
          <p:cNvSpPr txBox="1">
            <a:spLocks noGrp="1"/>
          </p:cNvSpPr>
          <p:nvPr>
            <p:ph type="subTitle" idx="5"/>
          </p:nvPr>
        </p:nvSpPr>
        <p:spPr>
          <a:xfrm>
            <a:off x="6000624" y="1515025"/>
            <a:ext cx="2160000" cy="33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9pPr>
          </a:lstStyle>
          <a:p>
            <a:endParaRPr/>
          </a:p>
        </p:txBody>
      </p:sp>
      <p:sp>
        <p:nvSpPr>
          <p:cNvPr id="727" name="Google Shape;727;p112"/>
          <p:cNvSpPr txBox="1">
            <a:spLocks noGrp="1"/>
          </p:cNvSpPr>
          <p:nvPr>
            <p:ph type="subTitle" idx="6"/>
          </p:nvPr>
        </p:nvSpPr>
        <p:spPr>
          <a:xfrm>
            <a:off x="6000635" y="1923500"/>
            <a:ext cx="2160000" cy="71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8" name="Google Shape;728;p112"/>
          <p:cNvSpPr txBox="1">
            <a:spLocks noGrp="1"/>
          </p:cNvSpPr>
          <p:nvPr>
            <p:ph type="subTitle" idx="7"/>
          </p:nvPr>
        </p:nvSpPr>
        <p:spPr>
          <a:xfrm>
            <a:off x="6000624" y="3036850"/>
            <a:ext cx="2160000" cy="33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9pPr>
          </a:lstStyle>
          <a:p>
            <a:endParaRPr/>
          </a:p>
        </p:txBody>
      </p:sp>
      <p:sp>
        <p:nvSpPr>
          <p:cNvPr id="729" name="Google Shape;729;p112"/>
          <p:cNvSpPr txBox="1">
            <a:spLocks noGrp="1"/>
          </p:cNvSpPr>
          <p:nvPr>
            <p:ph type="subTitle" idx="8"/>
          </p:nvPr>
        </p:nvSpPr>
        <p:spPr>
          <a:xfrm>
            <a:off x="6000635" y="3445325"/>
            <a:ext cx="2160000" cy="71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0" name="Google Shape;730;p112"/>
          <p:cNvSpPr txBox="1">
            <a:spLocks noGrp="1"/>
          </p:cNvSpPr>
          <p:nvPr>
            <p:ph type="subTitle" idx="9"/>
          </p:nvPr>
        </p:nvSpPr>
        <p:spPr>
          <a:xfrm>
            <a:off x="3491999" y="1515025"/>
            <a:ext cx="2160000" cy="33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9pPr>
          </a:lstStyle>
          <a:p>
            <a:endParaRPr/>
          </a:p>
        </p:txBody>
      </p:sp>
      <p:sp>
        <p:nvSpPr>
          <p:cNvPr id="731" name="Google Shape;731;p112"/>
          <p:cNvSpPr txBox="1">
            <a:spLocks noGrp="1"/>
          </p:cNvSpPr>
          <p:nvPr>
            <p:ph type="subTitle" idx="13"/>
          </p:nvPr>
        </p:nvSpPr>
        <p:spPr>
          <a:xfrm>
            <a:off x="3492010" y="1923500"/>
            <a:ext cx="2160000" cy="71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2" name="Google Shape;732;p112"/>
          <p:cNvSpPr txBox="1">
            <a:spLocks noGrp="1"/>
          </p:cNvSpPr>
          <p:nvPr>
            <p:ph type="subTitle" idx="14"/>
          </p:nvPr>
        </p:nvSpPr>
        <p:spPr>
          <a:xfrm>
            <a:off x="3491999" y="3036850"/>
            <a:ext cx="2160000" cy="33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9pPr>
          </a:lstStyle>
          <a:p>
            <a:endParaRPr/>
          </a:p>
        </p:txBody>
      </p:sp>
      <p:sp>
        <p:nvSpPr>
          <p:cNvPr id="733" name="Google Shape;733;p112"/>
          <p:cNvSpPr txBox="1">
            <a:spLocks noGrp="1"/>
          </p:cNvSpPr>
          <p:nvPr>
            <p:ph type="subTitle" idx="15"/>
          </p:nvPr>
        </p:nvSpPr>
        <p:spPr>
          <a:xfrm>
            <a:off x="3492010" y="3445325"/>
            <a:ext cx="2160000" cy="71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CUSTOM_8">
    <p:bg>
      <p:bgPr>
        <a:solidFill>
          <a:schemeClr val="dk1"/>
        </a:solidFill>
        <a:effectLst/>
      </p:bgPr>
    </p:bg>
    <p:spTree>
      <p:nvGrpSpPr>
        <p:cNvPr id="1" name="Shape 7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5" name="Google Shape;735;p11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27538" y="-28787"/>
            <a:ext cx="9199075" cy="5201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736" name="Google Shape;736;p1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6599" y="-36550"/>
            <a:ext cx="9217198" cy="5216599"/>
          </a:xfrm>
          <a:prstGeom prst="rect">
            <a:avLst/>
          </a:prstGeom>
          <a:noFill/>
          <a:ln>
            <a:noFill/>
          </a:ln>
        </p:spPr>
      </p:pic>
      <p:sp>
        <p:nvSpPr>
          <p:cNvPr id="737" name="Google Shape;737;p113"/>
          <p:cNvSpPr txBox="1">
            <a:spLocks noGrp="1"/>
          </p:cNvSpPr>
          <p:nvPr>
            <p:ph type="title"/>
          </p:nvPr>
        </p:nvSpPr>
        <p:spPr>
          <a:xfrm>
            <a:off x="2629200" y="802676"/>
            <a:ext cx="3885600" cy="693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  <p:sp>
        <p:nvSpPr>
          <p:cNvPr id="738" name="Google Shape;738;p113"/>
          <p:cNvSpPr txBox="1">
            <a:spLocks noGrp="1"/>
          </p:cNvSpPr>
          <p:nvPr>
            <p:ph type="subTitle" idx="1"/>
          </p:nvPr>
        </p:nvSpPr>
        <p:spPr>
          <a:xfrm>
            <a:off x="2629200" y="2374125"/>
            <a:ext cx="3885600" cy="87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Raleway Medium"/>
              <a:buNone/>
              <a:defRPr sz="1600">
                <a:latin typeface="Raleway Medium"/>
                <a:ea typeface="Raleway Medium"/>
                <a:cs typeface="Raleway Medium"/>
                <a:sym typeface="Raleway Medium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Raleway Medium"/>
              <a:buNone/>
              <a:defRPr sz="1600">
                <a:latin typeface="Raleway Medium"/>
                <a:ea typeface="Raleway Medium"/>
                <a:cs typeface="Raleway Medium"/>
                <a:sym typeface="Raleway Medium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Raleway Medium"/>
              <a:buNone/>
              <a:defRPr sz="1600">
                <a:latin typeface="Raleway Medium"/>
                <a:ea typeface="Raleway Medium"/>
                <a:cs typeface="Raleway Medium"/>
                <a:sym typeface="Raleway Medium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Raleway Medium"/>
              <a:buNone/>
              <a:defRPr sz="1600">
                <a:latin typeface="Raleway Medium"/>
                <a:ea typeface="Raleway Medium"/>
                <a:cs typeface="Raleway Medium"/>
                <a:sym typeface="Raleway Medium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Raleway Medium"/>
              <a:buNone/>
              <a:defRPr sz="1600">
                <a:latin typeface="Raleway Medium"/>
                <a:ea typeface="Raleway Medium"/>
                <a:cs typeface="Raleway Medium"/>
                <a:sym typeface="Raleway Medium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Raleway Medium"/>
              <a:buNone/>
              <a:defRPr sz="1600">
                <a:latin typeface="Raleway Medium"/>
                <a:ea typeface="Raleway Medium"/>
                <a:cs typeface="Raleway Medium"/>
                <a:sym typeface="Raleway Medium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Raleway Medium"/>
              <a:buNone/>
              <a:defRPr sz="1600">
                <a:latin typeface="Raleway Medium"/>
                <a:ea typeface="Raleway Medium"/>
                <a:cs typeface="Raleway Medium"/>
                <a:sym typeface="Raleway Medium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Raleway Medium"/>
              <a:buNone/>
              <a:defRPr sz="1600">
                <a:latin typeface="Raleway Medium"/>
                <a:ea typeface="Raleway Medium"/>
                <a:cs typeface="Raleway Medium"/>
                <a:sym typeface="Raleway Medium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Raleway Medium"/>
              <a:buNone/>
              <a:defRPr sz="1600">
                <a:latin typeface="Raleway Medium"/>
                <a:ea typeface="Raleway Medium"/>
                <a:cs typeface="Raleway Medium"/>
                <a:sym typeface="Raleway Medium"/>
              </a:defRPr>
            </a:lvl9pPr>
          </a:lstStyle>
          <a:p>
            <a:endParaRPr/>
          </a:p>
        </p:txBody>
      </p:sp>
      <p:sp>
        <p:nvSpPr>
          <p:cNvPr id="739" name="Google Shape;739;p113"/>
          <p:cNvSpPr txBox="1"/>
          <p:nvPr/>
        </p:nvSpPr>
        <p:spPr>
          <a:xfrm>
            <a:off x="2629200" y="3359150"/>
            <a:ext cx="3885600" cy="61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9525" tIns="129525" rIns="129525" bIns="1295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lang="en" sz="12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Credits: This presentation template was created by </a:t>
            </a:r>
            <a:r>
              <a:rPr lang="en" sz="1200">
                <a:solidFill>
                  <a:schemeClr val="dk1"/>
                </a:solidFill>
                <a:uFill>
                  <a:noFill/>
                </a:uFill>
                <a:latin typeface="Raleway SemiBold"/>
                <a:ea typeface="Raleway SemiBold"/>
                <a:cs typeface="Raleway SemiBold"/>
                <a:sym typeface="Raleway SemiBold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lang="en" sz="12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, including icons by </a:t>
            </a:r>
            <a:r>
              <a:rPr lang="en" sz="1200">
                <a:solidFill>
                  <a:schemeClr val="dk1"/>
                </a:solidFill>
                <a:uFill>
                  <a:noFill/>
                </a:uFill>
                <a:latin typeface="Raleway SemiBold"/>
                <a:ea typeface="Raleway SemiBold"/>
                <a:cs typeface="Raleway SemiBold"/>
                <a:sym typeface="Raleway SemiBold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lang="en" sz="12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, and infographics &amp; images by </a:t>
            </a:r>
            <a:r>
              <a:rPr lang="en" sz="1200">
                <a:solidFill>
                  <a:schemeClr val="dk1"/>
                </a:solidFill>
                <a:uFill>
                  <a:noFill/>
                </a:uFill>
                <a:latin typeface="Raleway SemiBold"/>
                <a:ea typeface="Raleway SemiBold"/>
                <a:cs typeface="Raleway SemiBold"/>
                <a:sym typeface="Raleway SemiBold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Freepik</a:t>
            </a:r>
            <a:endParaRPr sz="12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740" name="Google Shape;740;p113"/>
          <p:cNvSpPr txBox="1">
            <a:spLocks noGrp="1"/>
          </p:cNvSpPr>
          <p:nvPr>
            <p:ph type="subTitle" idx="2"/>
          </p:nvPr>
        </p:nvSpPr>
        <p:spPr>
          <a:xfrm>
            <a:off x="2629200" y="4084675"/>
            <a:ext cx="3885600" cy="27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Raleway Medium"/>
              <a:buNone/>
              <a:defRPr sz="1200">
                <a:latin typeface="Raleway Medium"/>
                <a:ea typeface="Raleway Medium"/>
                <a:cs typeface="Raleway Medium"/>
                <a:sym typeface="Raleway Medium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Raleway Medium"/>
              <a:buNone/>
              <a:defRPr sz="1200">
                <a:latin typeface="Raleway Medium"/>
                <a:ea typeface="Raleway Medium"/>
                <a:cs typeface="Raleway Medium"/>
                <a:sym typeface="Raleway Medium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Raleway Medium"/>
              <a:buNone/>
              <a:defRPr sz="1200">
                <a:latin typeface="Raleway Medium"/>
                <a:ea typeface="Raleway Medium"/>
                <a:cs typeface="Raleway Medium"/>
                <a:sym typeface="Raleway Medium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Raleway Medium"/>
              <a:buNone/>
              <a:defRPr sz="1200">
                <a:latin typeface="Raleway Medium"/>
                <a:ea typeface="Raleway Medium"/>
                <a:cs typeface="Raleway Medium"/>
                <a:sym typeface="Raleway Medium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Raleway Medium"/>
              <a:buNone/>
              <a:defRPr sz="1200">
                <a:latin typeface="Raleway Medium"/>
                <a:ea typeface="Raleway Medium"/>
                <a:cs typeface="Raleway Medium"/>
                <a:sym typeface="Raleway Medium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Raleway Medium"/>
              <a:buNone/>
              <a:defRPr sz="1200">
                <a:latin typeface="Raleway Medium"/>
                <a:ea typeface="Raleway Medium"/>
                <a:cs typeface="Raleway Medium"/>
                <a:sym typeface="Raleway Medium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Raleway Medium"/>
              <a:buNone/>
              <a:defRPr sz="1200">
                <a:latin typeface="Raleway Medium"/>
                <a:ea typeface="Raleway Medium"/>
                <a:cs typeface="Raleway Medium"/>
                <a:sym typeface="Raleway Medium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Raleway Medium"/>
              <a:buNone/>
              <a:defRPr sz="1200">
                <a:latin typeface="Raleway Medium"/>
                <a:ea typeface="Raleway Medium"/>
                <a:cs typeface="Raleway Medium"/>
                <a:sym typeface="Raleway Medium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Raleway Medium"/>
              <a:buNone/>
              <a:defRPr sz="1200">
                <a:latin typeface="Raleway Medium"/>
                <a:ea typeface="Raleway Medium"/>
                <a:cs typeface="Raleway Medium"/>
                <a:sym typeface="Raleway Medium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9">
    <p:bg>
      <p:bgPr>
        <a:solidFill>
          <a:schemeClr val="dk1"/>
        </a:solidFill>
        <a:effectLst/>
      </p:bgPr>
    </p:bg>
    <p:spTree>
      <p:nvGrpSpPr>
        <p:cNvPr id="1" name="Shape 7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2" name="Google Shape;742;p11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27538" y="-28787"/>
            <a:ext cx="9199075" cy="5201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743" name="Google Shape;743;p1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6599" y="-36550"/>
            <a:ext cx="9217198" cy="52165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10">
    <p:bg>
      <p:bgPr>
        <a:solidFill>
          <a:schemeClr val="dk1"/>
        </a:solidFill>
        <a:effectLst/>
      </p:bgPr>
    </p:bg>
    <p:spTree>
      <p:nvGrpSpPr>
        <p:cNvPr id="1" name="Shape 7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5" name="Google Shape;745;p11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27538" y="-28787"/>
            <a:ext cx="9199075" cy="5201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746" name="Google Shape;746;p1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6599" y="-36550"/>
            <a:ext cx="9217198" cy="52165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: B">
  <p:cSld name="Title Slide: B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13"/>
          <p:cNvSpPr txBox="1">
            <a:spLocks noGrp="1"/>
          </p:cNvSpPr>
          <p:nvPr>
            <p:ph type="ctrTitle"/>
          </p:nvPr>
        </p:nvSpPr>
        <p:spPr>
          <a:xfrm>
            <a:off x="400050" y="2827268"/>
            <a:ext cx="4114800" cy="136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Arial"/>
              <a:buNone/>
              <a:defRPr sz="33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subTitle" idx="1"/>
          </p:nvPr>
        </p:nvSpPr>
        <p:spPr>
          <a:xfrm>
            <a:off x="400050" y="4338429"/>
            <a:ext cx="4114800" cy="54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 b="0">
                <a:solidFill>
                  <a:schemeClr val="lt1"/>
                </a:solidFill>
              </a:defRPr>
            </a:lvl1pPr>
            <a:lvl2pPr lvl="1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sz="1400">
                <a:solidFill>
                  <a:schemeClr val="lt1"/>
                </a:solidFill>
              </a:defRPr>
            </a:lvl2pPr>
            <a:lvl3pPr lvl="2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4pPr>
            <a:lvl5pPr lvl="4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lvl="5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6pPr>
            <a:lvl7pPr lvl="6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7pPr>
            <a:lvl8pPr lvl="7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8pPr>
            <a:lvl9pPr lvl="8" algn="l" rtl="0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body" idx="2"/>
          </p:nvPr>
        </p:nvSpPr>
        <p:spPr>
          <a:xfrm>
            <a:off x="6858000" y="342900"/>
            <a:ext cx="18036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 b="1">
                <a:solidFill>
                  <a:schemeClr val="lt1"/>
                </a:solidFill>
              </a:defRPr>
            </a:lvl1pPr>
            <a:lvl2pPr marL="914400" lvl="1" indent="-2286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2pPr>
            <a:lvl3pPr marL="1371600" lvl="2" indent="-2286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3pPr>
            <a:lvl4pPr marL="1828800" lvl="3" indent="-2286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>
                <a:solidFill>
                  <a:schemeClr val="lt1"/>
                </a:solidFill>
              </a:defRPr>
            </a:lvl4pPr>
            <a:lvl5pPr marL="2286000" lvl="4" indent="-2286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5pPr>
            <a:lvl6pPr marL="2743200" lvl="5" indent="-2286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6pPr>
            <a:lvl7pPr marL="3200400" lvl="6" indent="-2286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7pPr>
            <a:lvl8pPr marL="3657600" lvl="7" indent="-2286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8pPr>
            <a:lvl9pPr marL="4114800" lvl="8" indent="-228600" algn="l" rtl="0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pic>
        <p:nvPicPr>
          <p:cNvPr id="55" name="Google Shape;55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51102" y="88898"/>
            <a:ext cx="1621689" cy="5480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: A">
  <p:cSld name="Title Slide: A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Google Shape;64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51102" y="88898"/>
            <a:ext cx="1621689" cy="548076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5"/>
          <p:cNvSpPr txBox="1">
            <a:spLocks noGrp="1"/>
          </p:cNvSpPr>
          <p:nvPr>
            <p:ph type="ctrTitle"/>
          </p:nvPr>
        </p:nvSpPr>
        <p:spPr>
          <a:xfrm>
            <a:off x="400050" y="2827268"/>
            <a:ext cx="4114800" cy="136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Arial"/>
              <a:buNone/>
              <a:defRPr sz="33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5"/>
          <p:cNvSpPr txBox="1">
            <a:spLocks noGrp="1"/>
          </p:cNvSpPr>
          <p:nvPr>
            <p:ph type="subTitle" idx="1"/>
          </p:nvPr>
        </p:nvSpPr>
        <p:spPr>
          <a:xfrm>
            <a:off x="400050" y="4338429"/>
            <a:ext cx="4114800" cy="54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 b="0">
                <a:solidFill>
                  <a:schemeClr val="lt1"/>
                </a:solidFill>
              </a:defRPr>
            </a:lvl1pPr>
            <a:lvl2pPr lvl="1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sz="1400">
                <a:solidFill>
                  <a:schemeClr val="lt1"/>
                </a:solidFill>
              </a:defRPr>
            </a:lvl2pPr>
            <a:lvl3pPr lvl="2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4pPr>
            <a:lvl5pPr lvl="4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lvl="5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6pPr>
            <a:lvl7pPr lvl="6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7pPr>
            <a:lvl8pPr lvl="7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8pPr>
            <a:lvl9pPr lvl="8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8" name="Google Shape;68;p15"/>
          <p:cNvSpPr txBox="1">
            <a:spLocks noGrp="1"/>
          </p:cNvSpPr>
          <p:nvPr>
            <p:ph type="body" idx="2"/>
          </p:nvPr>
        </p:nvSpPr>
        <p:spPr>
          <a:xfrm>
            <a:off x="6858000" y="342900"/>
            <a:ext cx="18036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 b="1">
                <a:solidFill>
                  <a:schemeClr val="lt1"/>
                </a:solidFill>
              </a:defRPr>
            </a:lvl1pPr>
            <a:lvl2pPr marL="914400" lvl="1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2pPr>
            <a:lvl3pPr marL="1371600" lvl="2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3pPr>
            <a:lvl4pPr marL="1828800" lvl="3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>
                <a:solidFill>
                  <a:schemeClr val="lt1"/>
                </a:solidFill>
              </a:defRPr>
            </a:lvl4pPr>
            <a:lvl5pPr marL="2286000" lvl="4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5pPr>
            <a:lvl6pPr marL="2743200" lvl="5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6pPr>
            <a:lvl7pPr marL="3200400" lvl="6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7pPr>
            <a:lvl8pPr marL="3657600" lvl="7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8pPr>
            <a:lvl9pPr marL="4114800" lvl="8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-Column" type="twoObj">
  <p:cSld name="TWO_OBJECTS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6"/>
          <p:cNvSpPr txBox="1">
            <a:spLocks noGrp="1"/>
          </p:cNvSpPr>
          <p:nvPr>
            <p:ph type="title"/>
          </p:nvPr>
        </p:nvSpPr>
        <p:spPr>
          <a:xfrm>
            <a:off x="342900" y="342900"/>
            <a:ext cx="84561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6"/>
          <p:cNvSpPr txBox="1">
            <a:spLocks noGrp="1"/>
          </p:cNvSpPr>
          <p:nvPr>
            <p:ph type="body" idx="1"/>
          </p:nvPr>
        </p:nvSpPr>
        <p:spPr>
          <a:xfrm>
            <a:off x="342900" y="1234440"/>
            <a:ext cx="4128600" cy="34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marL="914400" lvl="1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9pPr>
          </a:lstStyle>
          <a:p>
            <a:endParaRPr/>
          </a:p>
        </p:txBody>
      </p:sp>
      <p:sp>
        <p:nvSpPr>
          <p:cNvPr id="72" name="Google Shape;72;p16"/>
          <p:cNvSpPr txBox="1">
            <a:spLocks noGrp="1"/>
          </p:cNvSpPr>
          <p:nvPr>
            <p:ph type="body" idx="2"/>
          </p:nvPr>
        </p:nvSpPr>
        <p:spPr>
          <a:xfrm>
            <a:off x="4670298" y="1234440"/>
            <a:ext cx="4128600" cy="34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marL="914400" lvl="1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9pPr>
          </a:lstStyle>
          <a:p>
            <a:endParaRPr/>
          </a:p>
        </p:txBody>
      </p:sp>
      <p:sp>
        <p:nvSpPr>
          <p:cNvPr id="73" name="Google Shape;73;p16"/>
          <p:cNvSpPr txBox="1">
            <a:spLocks noGrp="1"/>
          </p:cNvSpPr>
          <p:nvPr>
            <p:ph type="dt" idx="10"/>
          </p:nvPr>
        </p:nvSpPr>
        <p:spPr>
          <a:xfrm>
            <a:off x="6686550" y="4876232"/>
            <a:ext cx="685800" cy="1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6"/>
          <p:cNvSpPr txBox="1">
            <a:spLocks noGrp="1"/>
          </p:cNvSpPr>
          <p:nvPr>
            <p:ph type="ftr" idx="11"/>
          </p:nvPr>
        </p:nvSpPr>
        <p:spPr>
          <a:xfrm>
            <a:off x="2764631" y="4876232"/>
            <a:ext cx="3771900" cy="1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16"/>
          <p:cNvSpPr txBox="1">
            <a:spLocks noGrp="1"/>
          </p:cNvSpPr>
          <p:nvPr>
            <p:ph type="sldNum" idx="12"/>
          </p:nvPr>
        </p:nvSpPr>
        <p:spPr>
          <a:xfrm>
            <a:off x="8455914" y="4876232"/>
            <a:ext cx="342900" cy="1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76" name="Google Shape;76;p16"/>
          <p:cNvCxnSpPr/>
          <p:nvPr/>
        </p:nvCxnSpPr>
        <p:spPr>
          <a:xfrm>
            <a:off x="0" y="4767263"/>
            <a:ext cx="9144000" cy="0"/>
          </a:xfrm>
          <a:prstGeom prst="straightConnector1">
            <a:avLst/>
          </a:prstGeom>
          <a:noFill/>
          <a:ln w="19050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  <p15:guide id="2" pos="2790">
          <p15:clr>
            <a:srgbClr val="FBAE40"/>
          </p15:clr>
        </p15:guide>
        <p15:guide id="3" pos="297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vider: Light Green">
  <p:cSld name="Divider: Light Green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17"/>
          <p:cNvSpPr txBox="1">
            <a:spLocks noGrp="1"/>
          </p:cNvSpPr>
          <p:nvPr>
            <p:ph type="title"/>
          </p:nvPr>
        </p:nvSpPr>
        <p:spPr>
          <a:xfrm>
            <a:off x="342900" y="603504"/>
            <a:ext cx="5829300" cy="171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Arial"/>
              <a:buNone/>
              <a:defRPr sz="33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7"/>
          <p:cNvSpPr txBox="1">
            <a:spLocks noGrp="1"/>
          </p:cNvSpPr>
          <p:nvPr>
            <p:ph type="dt" idx="10"/>
          </p:nvPr>
        </p:nvSpPr>
        <p:spPr>
          <a:xfrm>
            <a:off x="6686550" y="4876232"/>
            <a:ext cx="685800" cy="1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dk1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7"/>
          <p:cNvSpPr txBox="1">
            <a:spLocks noGrp="1"/>
          </p:cNvSpPr>
          <p:nvPr>
            <p:ph type="ftr" idx="11"/>
          </p:nvPr>
        </p:nvSpPr>
        <p:spPr>
          <a:xfrm>
            <a:off x="2764631" y="4876232"/>
            <a:ext cx="3771900" cy="1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dk1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7"/>
          <p:cNvSpPr txBox="1">
            <a:spLocks noGrp="1"/>
          </p:cNvSpPr>
          <p:nvPr>
            <p:ph type="sldNum" idx="12"/>
          </p:nvPr>
        </p:nvSpPr>
        <p:spPr>
          <a:xfrm>
            <a:off x="8455914" y="4876232"/>
            <a:ext cx="342900" cy="1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 rtl="0">
              <a:spcBef>
                <a:spcPts val="0"/>
              </a:spcBef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 rtl="0">
              <a:spcBef>
                <a:spcPts val="0"/>
              </a:spcBef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 rtl="0">
              <a:spcBef>
                <a:spcPts val="0"/>
              </a:spcBef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 rtl="0">
              <a:spcBef>
                <a:spcPts val="0"/>
              </a:spcBef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 rtl="0">
              <a:spcBef>
                <a:spcPts val="0"/>
              </a:spcBef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 rtl="0">
              <a:spcBef>
                <a:spcPts val="0"/>
              </a:spcBef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 rtl="0">
              <a:spcBef>
                <a:spcPts val="0"/>
              </a:spcBef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 rtl="0">
              <a:spcBef>
                <a:spcPts val="0"/>
              </a:spcBef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3" name="Google Shape;83;p17"/>
          <p:cNvSpPr txBox="1">
            <a:spLocks noGrp="1"/>
          </p:cNvSpPr>
          <p:nvPr>
            <p:ph type="body" idx="1"/>
          </p:nvPr>
        </p:nvSpPr>
        <p:spPr>
          <a:xfrm>
            <a:off x="342900" y="2832354"/>
            <a:ext cx="5829300" cy="15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0">
                <a:solidFill>
                  <a:schemeClr val="dk1"/>
                </a:solidFill>
              </a:defRPr>
            </a:lvl1pPr>
            <a:lvl2pPr marL="914400" lvl="1" indent="-3429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>
                <a:solidFill>
                  <a:schemeClr val="dk1"/>
                </a:solidFill>
              </a:defRPr>
            </a:lvl2pPr>
            <a:lvl3pPr marL="1371600" lvl="2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3pPr>
            <a:lvl4pPr marL="1828800" lvl="3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>
                <a:solidFill>
                  <a:schemeClr val="dk1"/>
                </a:solidFill>
              </a:defRPr>
            </a:lvl4pPr>
            <a:lvl5pPr marL="2286000" lvl="4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>
                <a:solidFill>
                  <a:schemeClr val="dk1"/>
                </a:solidFill>
              </a:defRPr>
            </a:lvl5pPr>
            <a:lvl6pPr marL="2743200" lvl="5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>
                <a:solidFill>
                  <a:schemeClr val="dk1"/>
                </a:solidFill>
              </a:defRPr>
            </a:lvl6pPr>
            <a:lvl7pPr marL="3200400" lvl="6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>
                <a:solidFill>
                  <a:schemeClr val="dk1"/>
                </a:solidFill>
              </a:defRPr>
            </a:lvl7pPr>
            <a:lvl8pPr marL="3657600" lvl="7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>
                <a:solidFill>
                  <a:schemeClr val="dk1"/>
                </a:solidFill>
              </a:defRPr>
            </a:lvl8pPr>
            <a:lvl9pPr marL="4114800" lvl="8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cxnSp>
        <p:nvCxnSpPr>
          <p:cNvPr id="84" name="Google Shape;84;p17"/>
          <p:cNvCxnSpPr/>
          <p:nvPr/>
        </p:nvCxnSpPr>
        <p:spPr>
          <a:xfrm>
            <a:off x="0" y="4767263"/>
            <a:ext cx="91440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85" name="Google Shape;85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077" y="4770272"/>
            <a:ext cx="1092923" cy="36937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: B">
  <p:cSld name="Title Slide: B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8"/>
          <p:cNvSpPr txBox="1">
            <a:spLocks noGrp="1"/>
          </p:cNvSpPr>
          <p:nvPr>
            <p:ph type="ctrTitle"/>
          </p:nvPr>
        </p:nvSpPr>
        <p:spPr>
          <a:xfrm>
            <a:off x="400050" y="2827268"/>
            <a:ext cx="4114800" cy="136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Arial"/>
              <a:buNone/>
              <a:defRPr sz="33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8"/>
          <p:cNvSpPr txBox="1">
            <a:spLocks noGrp="1"/>
          </p:cNvSpPr>
          <p:nvPr>
            <p:ph type="subTitle" idx="1"/>
          </p:nvPr>
        </p:nvSpPr>
        <p:spPr>
          <a:xfrm>
            <a:off x="400050" y="4338429"/>
            <a:ext cx="4114800" cy="54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 b="0">
                <a:solidFill>
                  <a:schemeClr val="lt1"/>
                </a:solidFill>
              </a:defRPr>
            </a:lvl1pPr>
            <a:lvl2pPr lvl="1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sz="1400">
                <a:solidFill>
                  <a:schemeClr val="lt1"/>
                </a:solidFill>
              </a:defRPr>
            </a:lvl2pPr>
            <a:lvl3pPr lvl="2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4pPr>
            <a:lvl5pPr lvl="4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lvl="5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6pPr>
            <a:lvl7pPr lvl="6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7pPr>
            <a:lvl8pPr lvl="7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8pPr>
            <a:lvl9pPr lvl="8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90" name="Google Shape;90;p18"/>
          <p:cNvSpPr txBox="1">
            <a:spLocks noGrp="1"/>
          </p:cNvSpPr>
          <p:nvPr>
            <p:ph type="body" idx="2"/>
          </p:nvPr>
        </p:nvSpPr>
        <p:spPr>
          <a:xfrm>
            <a:off x="6858000" y="342900"/>
            <a:ext cx="18036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 b="1">
                <a:solidFill>
                  <a:schemeClr val="lt1"/>
                </a:solidFill>
              </a:defRPr>
            </a:lvl1pPr>
            <a:lvl2pPr marL="914400" lvl="1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2pPr>
            <a:lvl3pPr marL="1371600" lvl="2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3pPr>
            <a:lvl4pPr marL="1828800" lvl="3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>
                <a:solidFill>
                  <a:schemeClr val="lt1"/>
                </a:solidFill>
              </a:defRPr>
            </a:lvl4pPr>
            <a:lvl5pPr marL="2286000" lvl="4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5pPr>
            <a:lvl6pPr marL="2743200" lvl="5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6pPr>
            <a:lvl7pPr marL="3200400" lvl="6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7pPr>
            <a:lvl8pPr marL="3657600" lvl="7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8pPr>
            <a:lvl9pPr marL="4114800" lvl="8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pic>
        <p:nvPicPr>
          <p:cNvPr id="91" name="Google Shape;91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51102" y="88898"/>
            <a:ext cx="1621689" cy="5480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: Image">
  <p:cSld name="Title Slide: Image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Google Shape;93;p1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9"/>
          <p:cNvSpPr>
            <a:spLocks noGrp="1"/>
          </p:cNvSpPr>
          <p:nvPr>
            <p:ph type="pic" idx="2"/>
          </p:nvPr>
        </p:nvSpPr>
        <p:spPr>
          <a:xfrm>
            <a:off x="5215912" y="0"/>
            <a:ext cx="3928200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95" name="Google Shape;95;p19"/>
          <p:cNvSpPr txBox="1">
            <a:spLocks noGrp="1"/>
          </p:cNvSpPr>
          <p:nvPr>
            <p:ph type="ctrTitle"/>
          </p:nvPr>
        </p:nvSpPr>
        <p:spPr>
          <a:xfrm>
            <a:off x="400050" y="2827268"/>
            <a:ext cx="4114800" cy="136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Arial"/>
              <a:buNone/>
              <a:defRPr sz="33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19"/>
          <p:cNvSpPr txBox="1">
            <a:spLocks noGrp="1"/>
          </p:cNvSpPr>
          <p:nvPr>
            <p:ph type="subTitle" idx="1"/>
          </p:nvPr>
        </p:nvSpPr>
        <p:spPr>
          <a:xfrm>
            <a:off x="400050" y="4338429"/>
            <a:ext cx="4114800" cy="54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 b="0">
                <a:solidFill>
                  <a:schemeClr val="lt1"/>
                </a:solidFill>
              </a:defRPr>
            </a:lvl1pPr>
            <a:lvl2pPr lvl="1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sz="1400">
                <a:solidFill>
                  <a:schemeClr val="lt1"/>
                </a:solidFill>
              </a:defRPr>
            </a:lvl2pPr>
            <a:lvl3pPr lvl="2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4pPr>
            <a:lvl5pPr lvl="4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lvl="5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6pPr>
            <a:lvl7pPr lvl="6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7pPr>
            <a:lvl8pPr lvl="7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8pPr>
            <a:lvl9pPr lvl="8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pic>
        <p:nvPicPr>
          <p:cNvPr id="97" name="Google Shape;97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51102" y="88898"/>
            <a:ext cx="1621689" cy="5480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Agenda: Dark Green" type="obj">
  <p:cSld name="OBJECT"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Google Shape;99;p2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1143" y="-3857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p20"/>
          <p:cNvSpPr txBox="1">
            <a:spLocks noGrp="1"/>
          </p:cNvSpPr>
          <p:nvPr>
            <p:ph type="title"/>
          </p:nvPr>
        </p:nvSpPr>
        <p:spPr>
          <a:xfrm>
            <a:off x="342900" y="342900"/>
            <a:ext cx="84561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20"/>
          <p:cNvSpPr txBox="1">
            <a:spLocks noGrp="1"/>
          </p:cNvSpPr>
          <p:nvPr>
            <p:ph type="body" idx="1"/>
          </p:nvPr>
        </p:nvSpPr>
        <p:spPr>
          <a:xfrm>
            <a:off x="342900" y="1405890"/>
            <a:ext cx="8456100" cy="325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AutoNum type="arabicPeriod"/>
              <a:defRPr sz="1800" b="0">
                <a:solidFill>
                  <a:schemeClr val="lt1"/>
                </a:solidFill>
              </a:defRPr>
            </a:lvl1pPr>
            <a:lvl2pPr marL="914400" lvl="1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sz="1400">
                <a:solidFill>
                  <a:schemeClr val="lt1"/>
                </a:solidFill>
              </a:defRPr>
            </a:lvl2pPr>
            <a:lvl3pPr marL="1371600" lvl="2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marL="1828800" lvl="3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 sz="1400">
                <a:solidFill>
                  <a:schemeClr val="lt1"/>
                </a:solidFill>
              </a:defRPr>
            </a:lvl4pPr>
            <a:lvl5pPr marL="2286000" lvl="4" indent="-2984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100"/>
              <a:buChar char="–"/>
              <a:defRPr>
                <a:solidFill>
                  <a:schemeClr val="lt1"/>
                </a:solidFill>
              </a:defRPr>
            </a:lvl5pPr>
            <a:lvl6pPr marL="2743200" lvl="5" indent="-2984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100"/>
              <a:buChar char="–"/>
              <a:defRPr>
                <a:solidFill>
                  <a:schemeClr val="lt1"/>
                </a:solidFill>
              </a:defRPr>
            </a:lvl6pPr>
            <a:lvl7pPr marL="3200400" lvl="6" indent="-2984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100"/>
              <a:buChar char="–"/>
              <a:defRPr>
                <a:solidFill>
                  <a:schemeClr val="lt1"/>
                </a:solidFill>
              </a:defRPr>
            </a:lvl7pPr>
            <a:lvl8pPr marL="3657600" lvl="7" indent="-2984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100"/>
              <a:buChar char="–"/>
              <a:defRPr>
                <a:solidFill>
                  <a:schemeClr val="lt1"/>
                </a:solidFill>
              </a:defRPr>
            </a:lvl8pPr>
            <a:lvl9pPr marL="4114800" lvl="8" indent="-2984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100"/>
              <a:buChar char="–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02" name="Google Shape;102;p20"/>
          <p:cNvSpPr txBox="1">
            <a:spLocks noGrp="1"/>
          </p:cNvSpPr>
          <p:nvPr>
            <p:ph type="dt" idx="10"/>
          </p:nvPr>
        </p:nvSpPr>
        <p:spPr>
          <a:xfrm>
            <a:off x="6686550" y="4876232"/>
            <a:ext cx="685800" cy="1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20"/>
          <p:cNvSpPr txBox="1">
            <a:spLocks noGrp="1"/>
          </p:cNvSpPr>
          <p:nvPr>
            <p:ph type="ftr" idx="11"/>
          </p:nvPr>
        </p:nvSpPr>
        <p:spPr>
          <a:xfrm>
            <a:off x="2764631" y="4876232"/>
            <a:ext cx="3771900" cy="1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20"/>
          <p:cNvSpPr txBox="1">
            <a:spLocks noGrp="1"/>
          </p:cNvSpPr>
          <p:nvPr>
            <p:ph type="sldNum" idx="12"/>
          </p:nvPr>
        </p:nvSpPr>
        <p:spPr>
          <a:xfrm>
            <a:off x="8455914" y="4876232"/>
            <a:ext cx="342900" cy="1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7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 rtl="0">
              <a:spcBef>
                <a:spcPts val="0"/>
              </a:spcBef>
              <a:buNone/>
              <a:defRPr sz="7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 rtl="0">
              <a:spcBef>
                <a:spcPts val="0"/>
              </a:spcBef>
              <a:buNone/>
              <a:defRPr sz="7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 rtl="0">
              <a:spcBef>
                <a:spcPts val="0"/>
              </a:spcBef>
              <a:buNone/>
              <a:defRPr sz="7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 rtl="0">
              <a:spcBef>
                <a:spcPts val="0"/>
              </a:spcBef>
              <a:buNone/>
              <a:defRPr sz="7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 rtl="0">
              <a:spcBef>
                <a:spcPts val="0"/>
              </a:spcBef>
              <a:buNone/>
              <a:defRPr sz="7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 rtl="0">
              <a:spcBef>
                <a:spcPts val="0"/>
              </a:spcBef>
              <a:buNone/>
              <a:defRPr sz="7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 rtl="0">
              <a:spcBef>
                <a:spcPts val="0"/>
              </a:spcBef>
              <a:buNone/>
              <a:defRPr sz="7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 rtl="0">
              <a:spcBef>
                <a:spcPts val="0"/>
              </a:spcBef>
              <a:buNone/>
              <a:defRPr sz="7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105" name="Google Shape;105;p20"/>
          <p:cNvCxnSpPr/>
          <p:nvPr/>
        </p:nvCxnSpPr>
        <p:spPr>
          <a:xfrm>
            <a:off x="0" y="4767263"/>
            <a:ext cx="9144000" cy="0"/>
          </a:xfrm>
          <a:prstGeom prst="straightConnector1">
            <a:avLst/>
          </a:prstGeom>
          <a:noFill/>
          <a:ln w="19050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06" name="Google Shape;106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081" y="4770272"/>
            <a:ext cx="1092923" cy="36937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-Column">
  <p:cSld name="1-Column"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1"/>
          <p:cNvSpPr txBox="1">
            <a:spLocks noGrp="1"/>
          </p:cNvSpPr>
          <p:nvPr>
            <p:ph type="title"/>
          </p:nvPr>
        </p:nvSpPr>
        <p:spPr>
          <a:xfrm>
            <a:off x="342900" y="342900"/>
            <a:ext cx="84561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9" name="Google Shape;109;p21"/>
          <p:cNvSpPr txBox="1">
            <a:spLocks noGrp="1"/>
          </p:cNvSpPr>
          <p:nvPr>
            <p:ph type="body" idx="1"/>
          </p:nvPr>
        </p:nvSpPr>
        <p:spPr>
          <a:xfrm>
            <a:off x="342900" y="1235906"/>
            <a:ext cx="8456100" cy="34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marL="914400" lvl="1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9pPr>
          </a:lstStyle>
          <a:p>
            <a:endParaRPr/>
          </a:p>
        </p:txBody>
      </p:sp>
      <p:sp>
        <p:nvSpPr>
          <p:cNvPr id="110" name="Google Shape;110;p21"/>
          <p:cNvSpPr txBox="1">
            <a:spLocks noGrp="1"/>
          </p:cNvSpPr>
          <p:nvPr>
            <p:ph type="dt" idx="10"/>
          </p:nvPr>
        </p:nvSpPr>
        <p:spPr>
          <a:xfrm>
            <a:off x="6686550" y="4876232"/>
            <a:ext cx="685800" cy="1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21"/>
          <p:cNvSpPr txBox="1">
            <a:spLocks noGrp="1"/>
          </p:cNvSpPr>
          <p:nvPr>
            <p:ph type="ftr" idx="11"/>
          </p:nvPr>
        </p:nvSpPr>
        <p:spPr>
          <a:xfrm>
            <a:off x="2764631" y="4876232"/>
            <a:ext cx="3771900" cy="1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2" name="Google Shape;112;p21"/>
          <p:cNvSpPr txBox="1">
            <a:spLocks noGrp="1"/>
          </p:cNvSpPr>
          <p:nvPr>
            <p:ph type="sldNum" idx="12"/>
          </p:nvPr>
        </p:nvSpPr>
        <p:spPr>
          <a:xfrm>
            <a:off x="8455914" y="4876232"/>
            <a:ext cx="342900" cy="1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113" name="Google Shape;113;p21"/>
          <p:cNvCxnSpPr/>
          <p:nvPr/>
        </p:nvCxnSpPr>
        <p:spPr>
          <a:xfrm>
            <a:off x="0" y="4767263"/>
            <a:ext cx="9144000" cy="0"/>
          </a:xfrm>
          <a:prstGeom prst="straightConnector1">
            <a:avLst/>
          </a:prstGeom>
          <a:noFill/>
          <a:ln w="19050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-Column">
  <p:cSld name="3-Column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2"/>
          <p:cNvSpPr txBox="1">
            <a:spLocks noGrp="1"/>
          </p:cNvSpPr>
          <p:nvPr>
            <p:ph type="title"/>
          </p:nvPr>
        </p:nvSpPr>
        <p:spPr>
          <a:xfrm>
            <a:off x="342900" y="342900"/>
            <a:ext cx="84561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6" name="Google Shape;116;p22"/>
          <p:cNvSpPr txBox="1">
            <a:spLocks noGrp="1"/>
          </p:cNvSpPr>
          <p:nvPr>
            <p:ph type="body" idx="1"/>
          </p:nvPr>
        </p:nvSpPr>
        <p:spPr>
          <a:xfrm>
            <a:off x="342900" y="1234440"/>
            <a:ext cx="2681700" cy="34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marL="914400" lvl="1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9pPr>
          </a:lstStyle>
          <a:p>
            <a:endParaRPr/>
          </a:p>
        </p:txBody>
      </p:sp>
      <p:sp>
        <p:nvSpPr>
          <p:cNvPr id="117" name="Google Shape;117;p22"/>
          <p:cNvSpPr txBox="1">
            <a:spLocks noGrp="1"/>
          </p:cNvSpPr>
          <p:nvPr>
            <p:ph type="body" idx="2"/>
          </p:nvPr>
        </p:nvSpPr>
        <p:spPr>
          <a:xfrm>
            <a:off x="3230118" y="1234440"/>
            <a:ext cx="2681700" cy="34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marL="914400" lvl="1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9pPr>
          </a:lstStyle>
          <a:p>
            <a:endParaRPr/>
          </a:p>
        </p:txBody>
      </p:sp>
      <p:sp>
        <p:nvSpPr>
          <p:cNvPr id="118" name="Google Shape;118;p22"/>
          <p:cNvSpPr txBox="1">
            <a:spLocks noGrp="1"/>
          </p:cNvSpPr>
          <p:nvPr>
            <p:ph type="dt" idx="10"/>
          </p:nvPr>
        </p:nvSpPr>
        <p:spPr>
          <a:xfrm>
            <a:off x="6686550" y="4876232"/>
            <a:ext cx="685800" cy="1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9" name="Google Shape;119;p22"/>
          <p:cNvSpPr txBox="1">
            <a:spLocks noGrp="1"/>
          </p:cNvSpPr>
          <p:nvPr>
            <p:ph type="ftr" idx="11"/>
          </p:nvPr>
        </p:nvSpPr>
        <p:spPr>
          <a:xfrm>
            <a:off x="2764631" y="4876232"/>
            <a:ext cx="3771900" cy="1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p22"/>
          <p:cNvSpPr txBox="1">
            <a:spLocks noGrp="1"/>
          </p:cNvSpPr>
          <p:nvPr>
            <p:ph type="sldNum" idx="12"/>
          </p:nvPr>
        </p:nvSpPr>
        <p:spPr>
          <a:xfrm>
            <a:off x="8455914" y="4876232"/>
            <a:ext cx="342900" cy="1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121" name="Google Shape;121;p22"/>
          <p:cNvCxnSpPr/>
          <p:nvPr/>
        </p:nvCxnSpPr>
        <p:spPr>
          <a:xfrm>
            <a:off x="0" y="4767263"/>
            <a:ext cx="9144000" cy="0"/>
          </a:xfrm>
          <a:prstGeom prst="straightConnector1">
            <a:avLst/>
          </a:prstGeom>
          <a:noFill/>
          <a:ln w="19050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22" name="Google Shape;122;p22"/>
          <p:cNvSpPr txBox="1">
            <a:spLocks noGrp="1"/>
          </p:cNvSpPr>
          <p:nvPr>
            <p:ph type="body" idx="3"/>
          </p:nvPr>
        </p:nvSpPr>
        <p:spPr>
          <a:xfrm>
            <a:off x="6117336" y="1234440"/>
            <a:ext cx="2681700" cy="34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marL="914400" lvl="1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  <p15:guide id="2" pos="2790">
          <p15:clr>
            <a:srgbClr val="FBAE40"/>
          </p15:clr>
        </p15:guide>
        <p15:guide id="3" pos="2970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-Column: 1/3, 2/3">
  <p:cSld name="2-Column: 1/3, 2/3"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3"/>
          <p:cNvSpPr txBox="1">
            <a:spLocks noGrp="1"/>
          </p:cNvSpPr>
          <p:nvPr>
            <p:ph type="title"/>
          </p:nvPr>
        </p:nvSpPr>
        <p:spPr>
          <a:xfrm>
            <a:off x="342900" y="342900"/>
            <a:ext cx="84561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5" name="Google Shape;125;p23"/>
          <p:cNvSpPr txBox="1">
            <a:spLocks noGrp="1"/>
          </p:cNvSpPr>
          <p:nvPr>
            <p:ph type="body" idx="1"/>
          </p:nvPr>
        </p:nvSpPr>
        <p:spPr>
          <a:xfrm>
            <a:off x="342900" y="1234440"/>
            <a:ext cx="2750100" cy="34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marL="914400" lvl="1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9pPr>
          </a:lstStyle>
          <a:p>
            <a:endParaRPr/>
          </a:p>
        </p:txBody>
      </p:sp>
      <p:sp>
        <p:nvSpPr>
          <p:cNvPr id="126" name="Google Shape;126;p23"/>
          <p:cNvSpPr txBox="1">
            <a:spLocks noGrp="1"/>
          </p:cNvSpPr>
          <p:nvPr>
            <p:ph type="body" idx="2"/>
          </p:nvPr>
        </p:nvSpPr>
        <p:spPr>
          <a:xfrm>
            <a:off x="3298698" y="1234440"/>
            <a:ext cx="5500200" cy="34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marL="914400" lvl="1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9pPr>
          </a:lstStyle>
          <a:p>
            <a:endParaRPr/>
          </a:p>
        </p:txBody>
      </p:sp>
      <p:sp>
        <p:nvSpPr>
          <p:cNvPr id="127" name="Google Shape;127;p23"/>
          <p:cNvSpPr txBox="1">
            <a:spLocks noGrp="1"/>
          </p:cNvSpPr>
          <p:nvPr>
            <p:ph type="dt" idx="10"/>
          </p:nvPr>
        </p:nvSpPr>
        <p:spPr>
          <a:xfrm>
            <a:off x="6686550" y="4876232"/>
            <a:ext cx="685800" cy="1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8" name="Google Shape;128;p23"/>
          <p:cNvSpPr txBox="1">
            <a:spLocks noGrp="1"/>
          </p:cNvSpPr>
          <p:nvPr>
            <p:ph type="ftr" idx="11"/>
          </p:nvPr>
        </p:nvSpPr>
        <p:spPr>
          <a:xfrm>
            <a:off x="2764631" y="4876232"/>
            <a:ext cx="3771900" cy="1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9" name="Google Shape;129;p23"/>
          <p:cNvSpPr txBox="1">
            <a:spLocks noGrp="1"/>
          </p:cNvSpPr>
          <p:nvPr>
            <p:ph type="sldNum" idx="12"/>
          </p:nvPr>
        </p:nvSpPr>
        <p:spPr>
          <a:xfrm>
            <a:off x="8455914" y="4876232"/>
            <a:ext cx="342900" cy="1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130" name="Google Shape;130;p23"/>
          <p:cNvCxnSpPr/>
          <p:nvPr/>
        </p:nvCxnSpPr>
        <p:spPr>
          <a:xfrm>
            <a:off x="0" y="4767263"/>
            <a:ext cx="9144000" cy="0"/>
          </a:xfrm>
          <a:prstGeom prst="straightConnector1">
            <a:avLst/>
          </a:prstGeom>
          <a:noFill/>
          <a:ln w="19050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  <p15:guide id="2" pos="2790">
          <p15:clr>
            <a:srgbClr val="FBAE40"/>
          </p15:clr>
        </p15:guide>
        <p15:guide id="3" pos="2970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-Column: 2/3, 1/3">
  <p:cSld name="2-Column: 2/3, 1/3"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4"/>
          <p:cNvSpPr txBox="1">
            <a:spLocks noGrp="1"/>
          </p:cNvSpPr>
          <p:nvPr>
            <p:ph type="title"/>
          </p:nvPr>
        </p:nvSpPr>
        <p:spPr>
          <a:xfrm>
            <a:off x="342900" y="342900"/>
            <a:ext cx="84561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33" name="Google Shape;133;p24"/>
          <p:cNvSpPr txBox="1">
            <a:spLocks noGrp="1"/>
          </p:cNvSpPr>
          <p:nvPr>
            <p:ph type="body" idx="1"/>
          </p:nvPr>
        </p:nvSpPr>
        <p:spPr>
          <a:xfrm>
            <a:off x="342900" y="1234440"/>
            <a:ext cx="5500200" cy="34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marL="914400" lvl="1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9pPr>
          </a:lstStyle>
          <a:p>
            <a:endParaRPr/>
          </a:p>
        </p:txBody>
      </p:sp>
      <p:sp>
        <p:nvSpPr>
          <p:cNvPr id="134" name="Google Shape;134;p24"/>
          <p:cNvSpPr txBox="1">
            <a:spLocks noGrp="1"/>
          </p:cNvSpPr>
          <p:nvPr>
            <p:ph type="body" idx="2"/>
          </p:nvPr>
        </p:nvSpPr>
        <p:spPr>
          <a:xfrm>
            <a:off x="6048756" y="1234440"/>
            <a:ext cx="2750100" cy="34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marL="914400" lvl="1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9pPr>
          </a:lstStyle>
          <a:p>
            <a:endParaRPr/>
          </a:p>
        </p:txBody>
      </p:sp>
      <p:sp>
        <p:nvSpPr>
          <p:cNvPr id="135" name="Google Shape;135;p24"/>
          <p:cNvSpPr txBox="1">
            <a:spLocks noGrp="1"/>
          </p:cNvSpPr>
          <p:nvPr>
            <p:ph type="dt" idx="10"/>
          </p:nvPr>
        </p:nvSpPr>
        <p:spPr>
          <a:xfrm>
            <a:off x="6686550" y="4876232"/>
            <a:ext cx="685800" cy="1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36" name="Google Shape;136;p24"/>
          <p:cNvSpPr txBox="1">
            <a:spLocks noGrp="1"/>
          </p:cNvSpPr>
          <p:nvPr>
            <p:ph type="ftr" idx="11"/>
          </p:nvPr>
        </p:nvSpPr>
        <p:spPr>
          <a:xfrm>
            <a:off x="2764631" y="4876232"/>
            <a:ext cx="3771900" cy="1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37" name="Google Shape;137;p24"/>
          <p:cNvSpPr txBox="1">
            <a:spLocks noGrp="1"/>
          </p:cNvSpPr>
          <p:nvPr>
            <p:ph type="sldNum" idx="12"/>
          </p:nvPr>
        </p:nvSpPr>
        <p:spPr>
          <a:xfrm>
            <a:off x="8455914" y="4876232"/>
            <a:ext cx="342900" cy="1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138" name="Google Shape;138;p24"/>
          <p:cNvCxnSpPr/>
          <p:nvPr/>
        </p:nvCxnSpPr>
        <p:spPr>
          <a:xfrm>
            <a:off x="0" y="4767263"/>
            <a:ext cx="9144000" cy="0"/>
          </a:xfrm>
          <a:prstGeom prst="straightConnector1">
            <a:avLst/>
          </a:prstGeom>
          <a:noFill/>
          <a:ln w="19050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  <p15:guide id="2" pos="2790">
          <p15:clr>
            <a:srgbClr val="FBAE40"/>
          </p15:clr>
        </p15:guide>
        <p15:guide id="3" pos="297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vider: White">
  <p:cSld name="Divider: White"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" name="Google Shape;140;p2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Google Shape;141;p25"/>
          <p:cNvSpPr txBox="1">
            <a:spLocks noGrp="1"/>
          </p:cNvSpPr>
          <p:nvPr>
            <p:ph type="title"/>
          </p:nvPr>
        </p:nvSpPr>
        <p:spPr>
          <a:xfrm>
            <a:off x="342900" y="603504"/>
            <a:ext cx="5829300" cy="171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300"/>
              <a:buFont typeface="Arial"/>
              <a:buNone/>
              <a:defRPr sz="33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42" name="Google Shape;142;p25"/>
          <p:cNvSpPr txBox="1">
            <a:spLocks noGrp="1"/>
          </p:cNvSpPr>
          <p:nvPr>
            <p:ph type="dt" idx="10"/>
          </p:nvPr>
        </p:nvSpPr>
        <p:spPr>
          <a:xfrm>
            <a:off x="6686550" y="4876232"/>
            <a:ext cx="685800" cy="1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dk1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43" name="Google Shape;143;p25"/>
          <p:cNvSpPr txBox="1">
            <a:spLocks noGrp="1"/>
          </p:cNvSpPr>
          <p:nvPr>
            <p:ph type="ftr" idx="11"/>
          </p:nvPr>
        </p:nvSpPr>
        <p:spPr>
          <a:xfrm>
            <a:off x="2764631" y="4876232"/>
            <a:ext cx="3771900" cy="1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dk1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44" name="Google Shape;144;p25"/>
          <p:cNvSpPr txBox="1">
            <a:spLocks noGrp="1"/>
          </p:cNvSpPr>
          <p:nvPr>
            <p:ph type="sldNum" idx="12"/>
          </p:nvPr>
        </p:nvSpPr>
        <p:spPr>
          <a:xfrm>
            <a:off x="8455914" y="4876232"/>
            <a:ext cx="342900" cy="1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 rtl="0">
              <a:spcBef>
                <a:spcPts val="0"/>
              </a:spcBef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 rtl="0">
              <a:spcBef>
                <a:spcPts val="0"/>
              </a:spcBef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 rtl="0">
              <a:spcBef>
                <a:spcPts val="0"/>
              </a:spcBef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 rtl="0">
              <a:spcBef>
                <a:spcPts val="0"/>
              </a:spcBef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 rtl="0">
              <a:spcBef>
                <a:spcPts val="0"/>
              </a:spcBef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 rtl="0">
              <a:spcBef>
                <a:spcPts val="0"/>
              </a:spcBef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 rtl="0">
              <a:spcBef>
                <a:spcPts val="0"/>
              </a:spcBef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 rtl="0">
              <a:spcBef>
                <a:spcPts val="0"/>
              </a:spcBef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45" name="Google Shape;145;p25"/>
          <p:cNvSpPr txBox="1">
            <a:spLocks noGrp="1"/>
          </p:cNvSpPr>
          <p:nvPr>
            <p:ph type="body" idx="1"/>
          </p:nvPr>
        </p:nvSpPr>
        <p:spPr>
          <a:xfrm>
            <a:off x="342900" y="2832354"/>
            <a:ext cx="5829300" cy="15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 b="0">
                <a:solidFill>
                  <a:schemeClr val="dk2"/>
                </a:solidFill>
              </a:defRPr>
            </a:lvl1pPr>
            <a:lvl2pPr marL="914400" lvl="1" indent="-3429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>
                <a:solidFill>
                  <a:schemeClr val="dk2"/>
                </a:solidFill>
              </a:defRPr>
            </a:lvl2pPr>
            <a:lvl3pPr marL="1371600" lvl="2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3pPr>
            <a:lvl4pPr marL="1828800" lvl="3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 sz="1200">
                <a:solidFill>
                  <a:schemeClr val="dk2"/>
                </a:solidFill>
              </a:defRPr>
            </a:lvl4pPr>
            <a:lvl5pPr marL="2286000" lvl="4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 sz="1200">
                <a:solidFill>
                  <a:schemeClr val="dk2"/>
                </a:solidFill>
              </a:defRPr>
            </a:lvl5pPr>
            <a:lvl6pPr marL="2743200" lvl="5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 sz="1200">
                <a:solidFill>
                  <a:schemeClr val="dk2"/>
                </a:solidFill>
              </a:defRPr>
            </a:lvl6pPr>
            <a:lvl7pPr marL="3200400" lvl="6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 sz="1200">
                <a:solidFill>
                  <a:schemeClr val="dk2"/>
                </a:solidFill>
              </a:defRPr>
            </a:lvl7pPr>
            <a:lvl8pPr marL="3657600" lvl="7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 sz="1200">
                <a:solidFill>
                  <a:schemeClr val="dk2"/>
                </a:solidFill>
              </a:defRPr>
            </a:lvl8pPr>
            <a:lvl9pPr marL="4114800" lvl="8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 sz="1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146" name="Google Shape;146;p25"/>
          <p:cNvCxnSpPr/>
          <p:nvPr/>
        </p:nvCxnSpPr>
        <p:spPr>
          <a:xfrm>
            <a:off x="0" y="4767263"/>
            <a:ext cx="9144000" cy="0"/>
          </a:xfrm>
          <a:prstGeom prst="straightConnector1">
            <a:avLst/>
          </a:prstGeom>
          <a:noFill/>
          <a:ln w="19050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: Dark Teal Circle">
  <p:cSld name="Quote: Dark Teal Circle"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6"/>
          <p:cNvSpPr/>
          <p:nvPr/>
        </p:nvSpPr>
        <p:spPr>
          <a:xfrm>
            <a:off x="553398" y="-1193297"/>
            <a:ext cx="5469420" cy="5479658"/>
          </a:xfrm>
          <a:custGeom>
            <a:avLst/>
            <a:gdLst/>
            <a:ahLst/>
            <a:cxnLst/>
            <a:rect l="l" t="t" r="r" b="b"/>
            <a:pathLst>
              <a:path w="2246" h="2247" extrusionOk="0">
                <a:moveTo>
                  <a:pt x="2246" y="1124"/>
                </a:moveTo>
                <a:cubicBezTo>
                  <a:pt x="2246" y="1744"/>
                  <a:pt x="1743" y="2247"/>
                  <a:pt x="1123" y="2247"/>
                </a:cubicBezTo>
                <a:cubicBezTo>
                  <a:pt x="503" y="2247"/>
                  <a:pt x="0" y="1744"/>
                  <a:pt x="0" y="1124"/>
                </a:cubicBezTo>
                <a:cubicBezTo>
                  <a:pt x="0" y="503"/>
                  <a:pt x="503" y="0"/>
                  <a:pt x="1123" y="0"/>
                </a:cubicBezTo>
                <a:cubicBezTo>
                  <a:pt x="1743" y="0"/>
                  <a:pt x="2246" y="503"/>
                  <a:pt x="2246" y="1124"/>
                </a:cubicBezTo>
                <a:close/>
                <a:moveTo>
                  <a:pt x="1123" y="158"/>
                </a:moveTo>
                <a:cubicBezTo>
                  <a:pt x="590" y="158"/>
                  <a:pt x="157" y="590"/>
                  <a:pt x="157" y="1124"/>
                </a:cubicBezTo>
                <a:cubicBezTo>
                  <a:pt x="157" y="1657"/>
                  <a:pt x="590" y="2090"/>
                  <a:pt x="1123" y="2090"/>
                </a:cubicBezTo>
                <a:cubicBezTo>
                  <a:pt x="1657" y="2090"/>
                  <a:pt x="2089" y="1657"/>
                  <a:pt x="2089" y="1124"/>
                </a:cubicBezTo>
                <a:cubicBezTo>
                  <a:pt x="2089" y="590"/>
                  <a:pt x="1657" y="158"/>
                  <a:pt x="1123" y="15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" name="Google Shape;149;p26"/>
          <p:cNvSpPr txBox="1">
            <a:spLocks noGrp="1"/>
          </p:cNvSpPr>
          <p:nvPr>
            <p:ph type="title"/>
          </p:nvPr>
        </p:nvSpPr>
        <p:spPr>
          <a:xfrm>
            <a:off x="1361799" y="342900"/>
            <a:ext cx="3858900" cy="248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rial"/>
              <a:buNone/>
              <a:defRPr sz="3000">
                <a:solidFill>
                  <a:schemeClr val="accent3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50" name="Google Shape;150;p26"/>
          <p:cNvSpPr txBox="1">
            <a:spLocks noGrp="1"/>
          </p:cNvSpPr>
          <p:nvPr>
            <p:ph type="dt" idx="10"/>
          </p:nvPr>
        </p:nvSpPr>
        <p:spPr>
          <a:xfrm>
            <a:off x="6686550" y="4876232"/>
            <a:ext cx="685800" cy="1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dk1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51" name="Google Shape;151;p26"/>
          <p:cNvSpPr txBox="1">
            <a:spLocks noGrp="1"/>
          </p:cNvSpPr>
          <p:nvPr>
            <p:ph type="ftr" idx="11"/>
          </p:nvPr>
        </p:nvSpPr>
        <p:spPr>
          <a:xfrm>
            <a:off x="2764631" y="4876232"/>
            <a:ext cx="3771900" cy="1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dk1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52" name="Google Shape;152;p26"/>
          <p:cNvSpPr txBox="1">
            <a:spLocks noGrp="1"/>
          </p:cNvSpPr>
          <p:nvPr>
            <p:ph type="sldNum" idx="12"/>
          </p:nvPr>
        </p:nvSpPr>
        <p:spPr>
          <a:xfrm>
            <a:off x="8455914" y="4876232"/>
            <a:ext cx="342900" cy="1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 rtl="0">
              <a:spcBef>
                <a:spcPts val="0"/>
              </a:spcBef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 rtl="0">
              <a:spcBef>
                <a:spcPts val="0"/>
              </a:spcBef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 rtl="0">
              <a:spcBef>
                <a:spcPts val="0"/>
              </a:spcBef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 rtl="0">
              <a:spcBef>
                <a:spcPts val="0"/>
              </a:spcBef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 rtl="0">
              <a:spcBef>
                <a:spcPts val="0"/>
              </a:spcBef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 rtl="0">
              <a:spcBef>
                <a:spcPts val="0"/>
              </a:spcBef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 rtl="0">
              <a:spcBef>
                <a:spcPts val="0"/>
              </a:spcBef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 rtl="0">
              <a:spcBef>
                <a:spcPts val="0"/>
              </a:spcBef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53" name="Google Shape;153;p26"/>
          <p:cNvSpPr txBox="1">
            <a:spLocks noGrp="1"/>
          </p:cNvSpPr>
          <p:nvPr>
            <p:ph type="body" idx="1"/>
          </p:nvPr>
        </p:nvSpPr>
        <p:spPr>
          <a:xfrm>
            <a:off x="5657850" y="3518154"/>
            <a:ext cx="3086100" cy="102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3"/>
              </a:buClr>
              <a:buSzPts val="1100"/>
              <a:buNone/>
              <a:defRPr sz="1100" b="1">
                <a:solidFill>
                  <a:schemeClr val="accent3"/>
                </a:solidFill>
              </a:defRPr>
            </a:lvl1pPr>
            <a:lvl2pPr marL="914400" lvl="1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100"/>
              <a:buFont typeface="Arial"/>
              <a:buNone/>
              <a:defRPr sz="1100">
                <a:solidFill>
                  <a:schemeClr val="accent3"/>
                </a:solidFill>
              </a:defRPr>
            </a:lvl2pPr>
            <a:lvl3pPr marL="1371600" lvl="2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100"/>
              <a:buNone/>
              <a:defRPr sz="1100" i="1">
                <a:solidFill>
                  <a:schemeClr val="accent3"/>
                </a:solidFill>
              </a:defRPr>
            </a:lvl3pPr>
            <a:lvl4pPr marL="1828800" lvl="3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900"/>
              <a:buNone/>
              <a:defRPr sz="900">
                <a:solidFill>
                  <a:schemeClr val="accent3"/>
                </a:solidFill>
              </a:defRPr>
            </a:lvl4pPr>
            <a:lvl5pPr marL="2286000" lvl="4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900"/>
              <a:buNone/>
              <a:defRPr sz="900">
                <a:solidFill>
                  <a:schemeClr val="accent3"/>
                </a:solidFill>
              </a:defRPr>
            </a:lvl5pPr>
            <a:lvl6pPr marL="2743200" lvl="5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900"/>
              <a:buNone/>
              <a:defRPr sz="900">
                <a:solidFill>
                  <a:schemeClr val="accent3"/>
                </a:solidFill>
              </a:defRPr>
            </a:lvl6pPr>
            <a:lvl7pPr marL="3200400" lvl="6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900"/>
              <a:buNone/>
              <a:defRPr sz="900">
                <a:solidFill>
                  <a:schemeClr val="accent3"/>
                </a:solidFill>
              </a:defRPr>
            </a:lvl7pPr>
            <a:lvl8pPr marL="3657600" lvl="7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900"/>
              <a:buNone/>
              <a:defRPr sz="900">
                <a:solidFill>
                  <a:schemeClr val="accent3"/>
                </a:solidFill>
              </a:defRPr>
            </a:lvl8pPr>
            <a:lvl9pPr marL="4114800" lvl="8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900"/>
              <a:buNone/>
              <a:defRPr sz="90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cxnSp>
        <p:nvCxnSpPr>
          <p:cNvPr id="154" name="Google Shape;154;p26"/>
          <p:cNvCxnSpPr/>
          <p:nvPr/>
        </p:nvCxnSpPr>
        <p:spPr>
          <a:xfrm>
            <a:off x="0" y="4767263"/>
            <a:ext cx="9144000" cy="0"/>
          </a:xfrm>
          <a:prstGeom prst="straightConnector1">
            <a:avLst/>
          </a:prstGeom>
          <a:noFill/>
          <a:ln w="19050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Quote: Light Green">
  <p:cSld name="Quote: Light Green">
    <p:bg>
      <p:bgPr>
        <a:solidFill>
          <a:schemeClr val="accent2"/>
        </a:solidFill>
        <a:effectLst/>
      </p:bgPr>
    </p:bg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7"/>
          <p:cNvSpPr txBox="1">
            <a:spLocks noGrp="1"/>
          </p:cNvSpPr>
          <p:nvPr>
            <p:ph type="title"/>
          </p:nvPr>
        </p:nvSpPr>
        <p:spPr>
          <a:xfrm>
            <a:off x="1314450" y="1028700"/>
            <a:ext cx="6515100" cy="24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30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57" name="Google Shape;157;p27"/>
          <p:cNvSpPr txBox="1">
            <a:spLocks noGrp="1"/>
          </p:cNvSpPr>
          <p:nvPr>
            <p:ph type="dt" idx="10"/>
          </p:nvPr>
        </p:nvSpPr>
        <p:spPr>
          <a:xfrm>
            <a:off x="6686550" y="4876232"/>
            <a:ext cx="685800" cy="1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dk1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58" name="Google Shape;158;p27"/>
          <p:cNvSpPr txBox="1">
            <a:spLocks noGrp="1"/>
          </p:cNvSpPr>
          <p:nvPr>
            <p:ph type="ftr" idx="11"/>
          </p:nvPr>
        </p:nvSpPr>
        <p:spPr>
          <a:xfrm>
            <a:off x="2764631" y="4876232"/>
            <a:ext cx="3771900" cy="1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dk1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dk1"/>
                </a:solidFill>
              </a:defRPr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dk1"/>
                </a:solidFill>
              </a:defRPr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dk1"/>
                </a:solidFill>
              </a:defRPr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dk1"/>
                </a:solidFill>
              </a:defRPr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dk1"/>
                </a:solidFill>
              </a:defRPr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dk1"/>
                </a:solidFill>
              </a:defRPr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dk1"/>
                </a:solidFill>
              </a:defRPr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59" name="Google Shape;159;p27"/>
          <p:cNvSpPr txBox="1">
            <a:spLocks noGrp="1"/>
          </p:cNvSpPr>
          <p:nvPr>
            <p:ph type="sldNum" idx="12"/>
          </p:nvPr>
        </p:nvSpPr>
        <p:spPr>
          <a:xfrm>
            <a:off x="8455914" y="4876232"/>
            <a:ext cx="342900" cy="1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 rtl="0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 rtl="0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 rtl="0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 rtl="0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 rtl="0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 rtl="0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 rtl="0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 rtl="0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60" name="Google Shape;160;p27"/>
          <p:cNvSpPr txBox="1">
            <a:spLocks noGrp="1"/>
          </p:cNvSpPr>
          <p:nvPr>
            <p:ph type="body" idx="1"/>
          </p:nvPr>
        </p:nvSpPr>
        <p:spPr>
          <a:xfrm>
            <a:off x="1314450" y="3634740"/>
            <a:ext cx="65151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ct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 b="1">
                <a:solidFill>
                  <a:schemeClr val="dk1"/>
                </a:solidFill>
              </a:defRPr>
            </a:lvl1pPr>
            <a:lvl2pPr marL="914400" lvl="1" indent="-2286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sz="1100">
                <a:solidFill>
                  <a:schemeClr val="dk1"/>
                </a:solidFill>
              </a:defRPr>
            </a:lvl2pPr>
            <a:lvl3pPr marL="1371600" lvl="2" indent="-2286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 i="1">
                <a:solidFill>
                  <a:schemeClr val="dk1"/>
                </a:solidFill>
              </a:defRPr>
            </a:lvl3pPr>
            <a:lvl4pPr marL="1828800" lvl="3" indent="-2286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>
                <a:solidFill>
                  <a:schemeClr val="dk1"/>
                </a:solidFill>
              </a:defRPr>
            </a:lvl4pPr>
            <a:lvl5pPr marL="2286000" lvl="4" indent="-2286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>
                <a:solidFill>
                  <a:schemeClr val="dk1"/>
                </a:solidFill>
              </a:defRPr>
            </a:lvl5pPr>
            <a:lvl6pPr marL="2743200" lvl="5" indent="-2286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>
                <a:solidFill>
                  <a:schemeClr val="dk1"/>
                </a:solidFill>
              </a:defRPr>
            </a:lvl6pPr>
            <a:lvl7pPr marL="3200400" lvl="6" indent="-2286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>
                <a:solidFill>
                  <a:schemeClr val="dk1"/>
                </a:solidFill>
              </a:defRPr>
            </a:lvl7pPr>
            <a:lvl8pPr marL="3657600" lvl="7" indent="-2286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>
                <a:solidFill>
                  <a:schemeClr val="dk1"/>
                </a:solidFill>
              </a:defRPr>
            </a:lvl8pPr>
            <a:lvl9pPr marL="4114800" lvl="8" indent="-2286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cxnSp>
        <p:nvCxnSpPr>
          <p:cNvPr id="161" name="Google Shape;161;p27"/>
          <p:cNvCxnSpPr/>
          <p:nvPr/>
        </p:nvCxnSpPr>
        <p:spPr>
          <a:xfrm>
            <a:off x="0" y="4767263"/>
            <a:ext cx="91440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62" name="Google Shape;162;p2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33077" y="4770272"/>
            <a:ext cx="1092923" cy="36937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o: Circle Image">
  <p:cSld name="Bio: Circle Image"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" name="Google Shape;164;p2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p28"/>
          <p:cNvSpPr txBox="1">
            <a:spLocks noGrp="1"/>
          </p:cNvSpPr>
          <p:nvPr>
            <p:ph type="title"/>
          </p:nvPr>
        </p:nvSpPr>
        <p:spPr>
          <a:xfrm>
            <a:off x="342900" y="1714500"/>
            <a:ext cx="3600600" cy="68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66" name="Google Shape;166;p28"/>
          <p:cNvSpPr txBox="1">
            <a:spLocks noGrp="1"/>
          </p:cNvSpPr>
          <p:nvPr>
            <p:ph type="dt" idx="10"/>
          </p:nvPr>
        </p:nvSpPr>
        <p:spPr>
          <a:xfrm>
            <a:off x="6686550" y="4876232"/>
            <a:ext cx="685800" cy="1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67" name="Google Shape;167;p28"/>
          <p:cNvSpPr txBox="1">
            <a:spLocks noGrp="1"/>
          </p:cNvSpPr>
          <p:nvPr>
            <p:ph type="ftr" idx="11"/>
          </p:nvPr>
        </p:nvSpPr>
        <p:spPr>
          <a:xfrm>
            <a:off x="2764631" y="4876232"/>
            <a:ext cx="3771900" cy="1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68" name="Google Shape;168;p28"/>
          <p:cNvSpPr txBox="1">
            <a:spLocks noGrp="1"/>
          </p:cNvSpPr>
          <p:nvPr>
            <p:ph type="sldNum" idx="12"/>
          </p:nvPr>
        </p:nvSpPr>
        <p:spPr>
          <a:xfrm>
            <a:off x="8455914" y="4876232"/>
            <a:ext cx="342900" cy="1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69" name="Google Shape;169;p28"/>
          <p:cNvSpPr txBox="1">
            <a:spLocks noGrp="1"/>
          </p:cNvSpPr>
          <p:nvPr>
            <p:ph type="body" idx="1"/>
          </p:nvPr>
        </p:nvSpPr>
        <p:spPr>
          <a:xfrm>
            <a:off x="342900" y="2606040"/>
            <a:ext cx="3600600" cy="142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b="0"/>
            </a:lvl1pPr>
            <a:lvl2pPr marL="914400" lvl="1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9pPr>
          </a:lstStyle>
          <a:p>
            <a:endParaRPr/>
          </a:p>
        </p:txBody>
      </p:sp>
      <p:sp>
        <p:nvSpPr>
          <p:cNvPr id="170" name="Google Shape;170;p28"/>
          <p:cNvSpPr>
            <a:spLocks noGrp="1"/>
          </p:cNvSpPr>
          <p:nvPr>
            <p:ph type="pic" idx="2"/>
          </p:nvPr>
        </p:nvSpPr>
        <p:spPr>
          <a:xfrm>
            <a:off x="4203954" y="411956"/>
            <a:ext cx="3943200" cy="3943200"/>
          </a:xfrm>
          <a:prstGeom prst="ellipse">
            <a:avLst/>
          </a:prstGeom>
          <a:noFill/>
          <a:ln>
            <a:noFill/>
          </a:ln>
        </p:spPr>
      </p:sp>
      <p:cxnSp>
        <p:nvCxnSpPr>
          <p:cNvPr id="171" name="Google Shape;171;p28"/>
          <p:cNvCxnSpPr/>
          <p:nvPr/>
        </p:nvCxnSpPr>
        <p:spPr>
          <a:xfrm>
            <a:off x="0" y="4767263"/>
            <a:ext cx="9144000" cy="0"/>
          </a:xfrm>
          <a:prstGeom prst="straightConnector1">
            <a:avLst/>
          </a:prstGeom>
          <a:noFill/>
          <a:ln w="19050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9"/>
          <p:cNvSpPr txBox="1">
            <a:spLocks noGrp="1"/>
          </p:cNvSpPr>
          <p:nvPr>
            <p:ph type="title"/>
          </p:nvPr>
        </p:nvSpPr>
        <p:spPr>
          <a:xfrm>
            <a:off x="342900" y="342900"/>
            <a:ext cx="84561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74" name="Google Shape;174;p29"/>
          <p:cNvSpPr txBox="1">
            <a:spLocks noGrp="1"/>
          </p:cNvSpPr>
          <p:nvPr>
            <p:ph type="dt" idx="10"/>
          </p:nvPr>
        </p:nvSpPr>
        <p:spPr>
          <a:xfrm>
            <a:off x="6686550" y="4876232"/>
            <a:ext cx="685800" cy="1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75" name="Google Shape;175;p29"/>
          <p:cNvSpPr txBox="1">
            <a:spLocks noGrp="1"/>
          </p:cNvSpPr>
          <p:nvPr>
            <p:ph type="ftr" idx="11"/>
          </p:nvPr>
        </p:nvSpPr>
        <p:spPr>
          <a:xfrm>
            <a:off x="2764631" y="4876232"/>
            <a:ext cx="3771900" cy="1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76" name="Google Shape;176;p29"/>
          <p:cNvSpPr txBox="1">
            <a:spLocks noGrp="1"/>
          </p:cNvSpPr>
          <p:nvPr>
            <p:ph type="sldNum" idx="12"/>
          </p:nvPr>
        </p:nvSpPr>
        <p:spPr>
          <a:xfrm>
            <a:off x="8455914" y="4876232"/>
            <a:ext cx="342900" cy="1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177" name="Google Shape;177;p29"/>
          <p:cNvCxnSpPr/>
          <p:nvPr/>
        </p:nvCxnSpPr>
        <p:spPr>
          <a:xfrm>
            <a:off x="0" y="4767263"/>
            <a:ext cx="9144000" cy="0"/>
          </a:xfrm>
          <a:prstGeom prst="straightConnector1">
            <a:avLst/>
          </a:prstGeom>
          <a:noFill/>
          <a:ln w="19050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30"/>
          <p:cNvSpPr txBox="1">
            <a:spLocks noGrp="1"/>
          </p:cNvSpPr>
          <p:nvPr>
            <p:ph type="dt" idx="10"/>
          </p:nvPr>
        </p:nvSpPr>
        <p:spPr>
          <a:xfrm>
            <a:off x="6686550" y="4876232"/>
            <a:ext cx="685800" cy="1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80" name="Google Shape;180;p30"/>
          <p:cNvSpPr txBox="1">
            <a:spLocks noGrp="1"/>
          </p:cNvSpPr>
          <p:nvPr>
            <p:ph type="ftr" idx="11"/>
          </p:nvPr>
        </p:nvSpPr>
        <p:spPr>
          <a:xfrm>
            <a:off x="2764631" y="4876232"/>
            <a:ext cx="3771900" cy="1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81" name="Google Shape;181;p30"/>
          <p:cNvSpPr txBox="1">
            <a:spLocks noGrp="1"/>
          </p:cNvSpPr>
          <p:nvPr>
            <p:ph type="sldNum" idx="12"/>
          </p:nvPr>
        </p:nvSpPr>
        <p:spPr>
          <a:xfrm>
            <a:off x="8455914" y="4876232"/>
            <a:ext cx="342900" cy="1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182" name="Google Shape;182;p30"/>
          <p:cNvCxnSpPr/>
          <p:nvPr/>
        </p:nvCxnSpPr>
        <p:spPr>
          <a:xfrm>
            <a:off x="0" y="4767263"/>
            <a:ext cx="9144000" cy="0"/>
          </a:xfrm>
          <a:prstGeom prst="straightConnector1">
            <a:avLst/>
          </a:prstGeom>
          <a:noFill/>
          <a:ln w="19050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: White">
  <p:cSld name="Agenda: White"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" name="Google Shape;184;p3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Google Shape;185;p31"/>
          <p:cNvSpPr txBox="1">
            <a:spLocks noGrp="1"/>
          </p:cNvSpPr>
          <p:nvPr>
            <p:ph type="title"/>
          </p:nvPr>
        </p:nvSpPr>
        <p:spPr>
          <a:xfrm>
            <a:off x="342900" y="342900"/>
            <a:ext cx="84561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86" name="Google Shape;186;p31"/>
          <p:cNvSpPr txBox="1">
            <a:spLocks noGrp="1"/>
          </p:cNvSpPr>
          <p:nvPr>
            <p:ph type="body" idx="1"/>
          </p:nvPr>
        </p:nvSpPr>
        <p:spPr>
          <a:xfrm>
            <a:off x="342900" y="1405890"/>
            <a:ext cx="8456100" cy="325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AutoNum type="arabicPeriod"/>
              <a:defRPr sz="1800" b="0">
                <a:solidFill>
                  <a:schemeClr val="dk1"/>
                </a:solidFill>
              </a:defRPr>
            </a:lvl1pPr>
            <a:lvl2pPr marL="914400" lvl="1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>
                <a:solidFill>
                  <a:schemeClr val="dk1"/>
                </a:solidFill>
              </a:defRPr>
            </a:lvl2pPr>
            <a:lvl3pPr marL="1371600" lvl="2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marL="1828800" lvl="3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>
                <a:solidFill>
                  <a:schemeClr val="dk1"/>
                </a:solidFill>
              </a:defRPr>
            </a:lvl4pPr>
            <a:lvl5pPr marL="2286000" lvl="4" indent="-2984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Char char="–"/>
              <a:defRPr>
                <a:solidFill>
                  <a:schemeClr val="dk1"/>
                </a:solidFill>
              </a:defRPr>
            </a:lvl5pPr>
            <a:lvl6pPr marL="2743200" lvl="5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9pPr>
          </a:lstStyle>
          <a:p>
            <a:endParaRPr/>
          </a:p>
        </p:txBody>
      </p:sp>
      <p:sp>
        <p:nvSpPr>
          <p:cNvPr id="187" name="Google Shape;187;p31"/>
          <p:cNvSpPr txBox="1">
            <a:spLocks noGrp="1"/>
          </p:cNvSpPr>
          <p:nvPr>
            <p:ph type="dt" idx="10"/>
          </p:nvPr>
        </p:nvSpPr>
        <p:spPr>
          <a:xfrm>
            <a:off x="6686550" y="4876232"/>
            <a:ext cx="685800" cy="1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dk1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88" name="Google Shape;188;p31"/>
          <p:cNvSpPr txBox="1">
            <a:spLocks noGrp="1"/>
          </p:cNvSpPr>
          <p:nvPr>
            <p:ph type="ftr" idx="11"/>
          </p:nvPr>
        </p:nvSpPr>
        <p:spPr>
          <a:xfrm>
            <a:off x="2764631" y="4876232"/>
            <a:ext cx="3771900" cy="1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dk1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89" name="Google Shape;189;p31"/>
          <p:cNvSpPr txBox="1">
            <a:spLocks noGrp="1"/>
          </p:cNvSpPr>
          <p:nvPr>
            <p:ph type="sldNum" idx="12"/>
          </p:nvPr>
        </p:nvSpPr>
        <p:spPr>
          <a:xfrm>
            <a:off x="8455914" y="4876232"/>
            <a:ext cx="342900" cy="1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 rtl="0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 rtl="0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 rtl="0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 rtl="0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 rtl="0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 rtl="0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 rtl="0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 rtl="0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190" name="Google Shape;190;p31"/>
          <p:cNvCxnSpPr/>
          <p:nvPr/>
        </p:nvCxnSpPr>
        <p:spPr>
          <a:xfrm>
            <a:off x="0" y="4767263"/>
            <a:ext cx="9144000" cy="0"/>
          </a:xfrm>
          <a:prstGeom prst="straightConnector1">
            <a:avLst/>
          </a:prstGeom>
          <a:noFill/>
          <a:ln w="19050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 Image v2">
  <p:cSld name="1 Image v2"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32"/>
          <p:cNvSpPr>
            <a:spLocks noGrp="1"/>
          </p:cNvSpPr>
          <p:nvPr>
            <p:ph type="pic" idx="2"/>
          </p:nvPr>
        </p:nvSpPr>
        <p:spPr>
          <a:xfrm>
            <a:off x="1" y="-10583"/>
            <a:ext cx="3949800" cy="52176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eet the Team">
  <p:cSld name="Meet the Team"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33"/>
          <p:cNvSpPr>
            <a:spLocks noGrp="1"/>
          </p:cNvSpPr>
          <p:nvPr>
            <p:ph type="pic" idx="2"/>
          </p:nvPr>
        </p:nvSpPr>
        <p:spPr>
          <a:xfrm>
            <a:off x="832071" y="1352550"/>
            <a:ext cx="1600200" cy="1600200"/>
          </a:xfrm>
          <a:prstGeom prst="ellipse">
            <a:avLst/>
          </a:prstGeom>
          <a:noFill/>
          <a:ln>
            <a:noFill/>
          </a:ln>
        </p:spPr>
      </p:sp>
      <p:sp>
        <p:nvSpPr>
          <p:cNvPr id="195" name="Google Shape;195;p33"/>
          <p:cNvSpPr>
            <a:spLocks noGrp="1"/>
          </p:cNvSpPr>
          <p:nvPr>
            <p:ph type="pic" idx="3"/>
          </p:nvPr>
        </p:nvSpPr>
        <p:spPr>
          <a:xfrm>
            <a:off x="2743200" y="1352550"/>
            <a:ext cx="1600200" cy="1600200"/>
          </a:xfrm>
          <a:prstGeom prst="ellipse">
            <a:avLst/>
          </a:prstGeom>
          <a:noFill/>
          <a:ln>
            <a:noFill/>
          </a:ln>
        </p:spPr>
      </p:sp>
      <p:sp>
        <p:nvSpPr>
          <p:cNvPr id="196" name="Google Shape;196;p33"/>
          <p:cNvSpPr>
            <a:spLocks noGrp="1"/>
          </p:cNvSpPr>
          <p:nvPr>
            <p:ph type="pic" idx="4"/>
          </p:nvPr>
        </p:nvSpPr>
        <p:spPr>
          <a:xfrm>
            <a:off x="4572000" y="1352550"/>
            <a:ext cx="1600200" cy="1600200"/>
          </a:xfrm>
          <a:prstGeom prst="ellipse">
            <a:avLst/>
          </a:prstGeom>
          <a:noFill/>
          <a:ln>
            <a:noFill/>
          </a:ln>
        </p:spPr>
      </p:sp>
      <p:sp>
        <p:nvSpPr>
          <p:cNvPr id="197" name="Google Shape;197;p33"/>
          <p:cNvSpPr>
            <a:spLocks noGrp="1"/>
          </p:cNvSpPr>
          <p:nvPr>
            <p:ph type="pic" idx="5"/>
          </p:nvPr>
        </p:nvSpPr>
        <p:spPr>
          <a:xfrm>
            <a:off x="6400800" y="1352550"/>
            <a:ext cx="1600200" cy="1600200"/>
          </a:xfrm>
          <a:prstGeom prst="ellipse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5_Big Image Placeholder">
  <p:cSld name="15_Big Image Placeholder"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34"/>
          <p:cNvSpPr>
            <a:spLocks noGrp="1"/>
          </p:cNvSpPr>
          <p:nvPr>
            <p:ph type="pic" idx="2"/>
          </p:nvPr>
        </p:nvSpPr>
        <p:spPr>
          <a:xfrm>
            <a:off x="0" y="0"/>
            <a:ext cx="4572600" cy="51435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d Slide: White">
  <p:cSld name="End Slide: White"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35"/>
          <p:cNvSpPr txBox="1">
            <a:spLocks noGrp="1"/>
          </p:cNvSpPr>
          <p:nvPr>
            <p:ph type="title"/>
          </p:nvPr>
        </p:nvSpPr>
        <p:spPr>
          <a:xfrm>
            <a:off x="400050" y="1624139"/>
            <a:ext cx="5850900" cy="71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300"/>
              <a:buFont typeface="Arial"/>
              <a:buNone/>
              <a:defRPr sz="3300"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02" name="Google Shape;202;p35"/>
          <p:cNvSpPr txBox="1">
            <a:spLocks noGrp="1"/>
          </p:cNvSpPr>
          <p:nvPr>
            <p:ph type="dt" idx="10"/>
          </p:nvPr>
        </p:nvSpPr>
        <p:spPr>
          <a:xfrm>
            <a:off x="6686550" y="4876232"/>
            <a:ext cx="685800" cy="1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dk1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03" name="Google Shape;203;p35"/>
          <p:cNvSpPr txBox="1">
            <a:spLocks noGrp="1"/>
          </p:cNvSpPr>
          <p:nvPr>
            <p:ph type="ftr" idx="11"/>
          </p:nvPr>
        </p:nvSpPr>
        <p:spPr>
          <a:xfrm>
            <a:off x="2764631" y="4876232"/>
            <a:ext cx="3771900" cy="1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dk1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04" name="Google Shape;204;p35"/>
          <p:cNvSpPr txBox="1">
            <a:spLocks noGrp="1"/>
          </p:cNvSpPr>
          <p:nvPr>
            <p:ph type="sldNum" idx="12"/>
          </p:nvPr>
        </p:nvSpPr>
        <p:spPr>
          <a:xfrm>
            <a:off x="8455914" y="4876232"/>
            <a:ext cx="342900" cy="1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 rtl="0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 rtl="0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 rtl="0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 rtl="0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 rtl="0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 rtl="0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 rtl="0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 rtl="0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05" name="Google Shape;205;p35"/>
          <p:cNvSpPr txBox="1">
            <a:spLocks noGrp="1"/>
          </p:cNvSpPr>
          <p:nvPr>
            <p:ph type="body" idx="1"/>
          </p:nvPr>
        </p:nvSpPr>
        <p:spPr>
          <a:xfrm>
            <a:off x="400050" y="2568890"/>
            <a:ext cx="5850600" cy="147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>
                <a:solidFill>
                  <a:schemeClr val="dk1"/>
                </a:solidFill>
              </a:defRPr>
            </a:lvl1pPr>
            <a:lvl2pPr marL="914400" lvl="1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2pPr>
            <a:lvl3pPr marL="1371600" lvl="2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 sz="1400">
                <a:solidFill>
                  <a:schemeClr val="dk1"/>
                </a:solidFill>
              </a:defRPr>
            </a:lvl3pPr>
            <a:lvl4pPr marL="1828800" lvl="3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>
                <a:solidFill>
                  <a:schemeClr val="dk1"/>
                </a:solidFill>
              </a:defRPr>
            </a:lvl4pPr>
            <a:lvl5pPr marL="2286000" lvl="4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 sz="1400">
                <a:solidFill>
                  <a:schemeClr val="dk1"/>
                </a:solidFill>
              </a:defRPr>
            </a:lvl5pPr>
            <a:lvl6pPr marL="2743200" lvl="5" indent="-2984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Char char="–"/>
              <a:defRPr>
                <a:solidFill>
                  <a:schemeClr val="dk1"/>
                </a:solidFill>
              </a:defRPr>
            </a:lvl6pPr>
            <a:lvl7pPr marL="3200400" lvl="6" indent="-2984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Char char="–"/>
              <a:defRPr>
                <a:solidFill>
                  <a:schemeClr val="dk1"/>
                </a:solidFill>
              </a:defRPr>
            </a:lvl7pPr>
            <a:lvl8pPr marL="3657600" lvl="7" indent="-2984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Char char="–"/>
              <a:defRPr>
                <a:solidFill>
                  <a:schemeClr val="dk1"/>
                </a:solidFill>
              </a:defRPr>
            </a:lvl8pPr>
            <a:lvl9pPr marL="4114800" lvl="8" indent="-2984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Char char="–"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cxnSp>
        <p:nvCxnSpPr>
          <p:cNvPr id="206" name="Google Shape;206;p35"/>
          <p:cNvCxnSpPr/>
          <p:nvPr/>
        </p:nvCxnSpPr>
        <p:spPr>
          <a:xfrm>
            <a:off x="0" y="4767263"/>
            <a:ext cx="9144000" cy="0"/>
          </a:xfrm>
          <a:prstGeom prst="straightConnector1">
            <a:avLst/>
          </a:prstGeom>
          <a:noFill/>
          <a:ln w="19050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: Light Green">
  <p:cSld name="Agenda: Light Green"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8" name="Google Shape;208;p3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1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09" name="Google Shape;209;p36"/>
          <p:cNvSpPr txBox="1">
            <a:spLocks noGrp="1"/>
          </p:cNvSpPr>
          <p:nvPr>
            <p:ph type="title"/>
          </p:nvPr>
        </p:nvSpPr>
        <p:spPr>
          <a:xfrm>
            <a:off x="342900" y="342900"/>
            <a:ext cx="84561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10" name="Google Shape;210;p36"/>
          <p:cNvSpPr txBox="1">
            <a:spLocks noGrp="1"/>
          </p:cNvSpPr>
          <p:nvPr>
            <p:ph type="body" idx="1"/>
          </p:nvPr>
        </p:nvSpPr>
        <p:spPr>
          <a:xfrm>
            <a:off x="342900" y="1405890"/>
            <a:ext cx="8456100" cy="325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AutoNum type="arabicPeriod"/>
              <a:defRPr sz="1800" b="0">
                <a:solidFill>
                  <a:schemeClr val="dk1"/>
                </a:solidFill>
              </a:defRPr>
            </a:lvl1pPr>
            <a:lvl2pPr marL="914400" lvl="1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>
                <a:solidFill>
                  <a:schemeClr val="dk1"/>
                </a:solidFill>
              </a:defRPr>
            </a:lvl2pPr>
            <a:lvl3pPr marL="1371600" lvl="2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marL="1828800" lvl="3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>
                <a:solidFill>
                  <a:schemeClr val="dk1"/>
                </a:solidFill>
              </a:defRPr>
            </a:lvl4pPr>
            <a:lvl5pPr marL="2286000" lvl="4" indent="-2984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Char char="–"/>
              <a:defRPr>
                <a:solidFill>
                  <a:schemeClr val="dk1"/>
                </a:solidFill>
              </a:defRPr>
            </a:lvl5pPr>
            <a:lvl6pPr marL="2743200" lvl="5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9pPr>
          </a:lstStyle>
          <a:p>
            <a:endParaRPr/>
          </a:p>
        </p:txBody>
      </p:sp>
      <p:sp>
        <p:nvSpPr>
          <p:cNvPr id="211" name="Google Shape;211;p36"/>
          <p:cNvSpPr txBox="1">
            <a:spLocks noGrp="1"/>
          </p:cNvSpPr>
          <p:nvPr>
            <p:ph type="dt" idx="10"/>
          </p:nvPr>
        </p:nvSpPr>
        <p:spPr>
          <a:xfrm>
            <a:off x="6686550" y="4876232"/>
            <a:ext cx="685800" cy="1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dk1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12" name="Google Shape;212;p36"/>
          <p:cNvSpPr txBox="1">
            <a:spLocks noGrp="1"/>
          </p:cNvSpPr>
          <p:nvPr>
            <p:ph type="ftr" idx="11"/>
          </p:nvPr>
        </p:nvSpPr>
        <p:spPr>
          <a:xfrm>
            <a:off x="2764631" y="4876232"/>
            <a:ext cx="3771900" cy="1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dk1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13" name="Google Shape;213;p36"/>
          <p:cNvSpPr txBox="1">
            <a:spLocks noGrp="1"/>
          </p:cNvSpPr>
          <p:nvPr>
            <p:ph type="sldNum" idx="12"/>
          </p:nvPr>
        </p:nvSpPr>
        <p:spPr>
          <a:xfrm>
            <a:off x="8455914" y="4876232"/>
            <a:ext cx="342900" cy="1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 rtl="0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 rtl="0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 rtl="0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 rtl="0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 rtl="0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 rtl="0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 rtl="0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 rtl="0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214" name="Google Shape;214;p36"/>
          <p:cNvCxnSpPr/>
          <p:nvPr/>
        </p:nvCxnSpPr>
        <p:spPr>
          <a:xfrm>
            <a:off x="0" y="4767263"/>
            <a:ext cx="91440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215" name="Google Shape;215;p3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958" y="4769882"/>
            <a:ext cx="1095770" cy="37033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o: Square Image">
  <p:cSld name="Bio: Square Image"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7" name="Google Shape;217;p3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18" name="Google Shape;218;p37"/>
          <p:cNvSpPr txBox="1">
            <a:spLocks noGrp="1"/>
          </p:cNvSpPr>
          <p:nvPr>
            <p:ph type="title"/>
          </p:nvPr>
        </p:nvSpPr>
        <p:spPr>
          <a:xfrm>
            <a:off x="342900" y="1714500"/>
            <a:ext cx="3600600" cy="68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19" name="Google Shape;219;p37"/>
          <p:cNvSpPr txBox="1">
            <a:spLocks noGrp="1"/>
          </p:cNvSpPr>
          <p:nvPr>
            <p:ph type="dt" idx="10"/>
          </p:nvPr>
        </p:nvSpPr>
        <p:spPr>
          <a:xfrm>
            <a:off x="6686550" y="4876232"/>
            <a:ext cx="685800" cy="1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20" name="Google Shape;220;p37"/>
          <p:cNvSpPr txBox="1">
            <a:spLocks noGrp="1"/>
          </p:cNvSpPr>
          <p:nvPr>
            <p:ph type="ftr" idx="11"/>
          </p:nvPr>
        </p:nvSpPr>
        <p:spPr>
          <a:xfrm>
            <a:off x="2764631" y="4876232"/>
            <a:ext cx="3771900" cy="1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21" name="Google Shape;221;p37"/>
          <p:cNvSpPr txBox="1">
            <a:spLocks noGrp="1"/>
          </p:cNvSpPr>
          <p:nvPr>
            <p:ph type="sldNum" idx="12"/>
          </p:nvPr>
        </p:nvSpPr>
        <p:spPr>
          <a:xfrm>
            <a:off x="8455914" y="4876232"/>
            <a:ext cx="342900" cy="1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22" name="Google Shape;222;p37"/>
          <p:cNvSpPr txBox="1">
            <a:spLocks noGrp="1"/>
          </p:cNvSpPr>
          <p:nvPr>
            <p:ph type="body" idx="1"/>
          </p:nvPr>
        </p:nvSpPr>
        <p:spPr>
          <a:xfrm>
            <a:off x="342900" y="2606040"/>
            <a:ext cx="3600600" cy="142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b="0"/>
            </a:lvl1pPr>
            <a:lvl2pPr marL="914400" lvl="1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9pPr>
          </a:lstStyle>
          <a:p>
            <a:endParaRPr/>
          </a:p>
        </p:txBody>
      </p:sp>
      <p:cxnSp>
        <p:nvCxnSpPr>
          <p:cNvPr id="223" name="Google Shape;223;p37"/>
          <p:cNvCxnSpPr/>
          <p:nvPr/>
        </p:nvCxnSpPr>
        <p:spPr>
          <a:xfrm>
            <a:off x="0" y="4767263"/>
            <a:ext cx="9144000" cy="0"/>
          </a:xfrm>
          <a:prstGeom prst="straightConnector1">
            <a:avLst/>
          </a:prstGeom>
          <a:noFill/>
          <a:ln w="19050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24" name="Google Shape;224;p37"/>
          <p:cNvSpPr>
            <a:spLocks noGrp="1"/>
          </p:cNvSpPr>
          <p:nvPr>
            <p:ph type="pic" idx="2"/>
          </p:nvPr>
        </p:nvSpPr>
        <p:spPr>
          <a:xfrm>
            <a:off x="4203954" y="411480"/>
            <a:ext cx="3943200" cy="39432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vider: Dark Green">
  <p:cSld name="Divider: Dark Green"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6" name="Google Shape;226;p3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27" name="Google Shape;227;p38"/>
          <p:cNvSpPr txBox="1">
            <a:spLocks noGrp="1"/>
          </p:cNvSpPr>
          <p:nvPr>
            <p:ph type="title"/>
          </p:nvPr>
        </p:nvSpPr>
        <p:spPr>
          <a:xfrm>
            <a:off x="342900" y="603504"/>
            <a:ext cx="5829300" cy="171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Arial"/>
              <a:buNone/>
              <a:defRPr sz="33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28" name="Google Shape;228;p38"/>
          <p:cNvSpPr txBox="1">
            <a:spLocks noGrp="1"/>
          </p:cNvSpPr>
          <p:nvPr>
            <p:ph type="dt" idx="10"/>
          </p:nvPr>
        </p:nvSpPr>
        <p:spPr>
          <a:xfrm>
            <a:off x="6686550" y="4876232"/>
            <a:ext cx="685800" cy="1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29" name="Google Shape;229;p38"/>
          <p:cNvSpPr txBox="1">
            <a:spLocks noGrp="1"/>
          </p:cNvSpPr>
          <p:nvPr>
            <p:ph type="ftr" idx="11"/>
          </p:nvPr>
        </p:nvSpPr>
        <p:spPr>
          <a:xfrm>
            <a:off x="2764631" y="4876232"/>
            <a:ext cx="3771900" cy="1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30" name="Google Shape;230;p38"/>
          <p:cNvSpPr txBox="1">
            <a:spLocks noGrp="1"/>
          </p:cNvSpPr>
          <p:nvPr>
            <p:ph type="sldNum" idx="12"/>
          </p:nvPr>
        </p:nvSpPr>
        <p:spPr>
          <a:xfrm>
            <a:off x="8455914" y="4876232"/>
            <a:ext cx="342900" cy="1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 rtl="0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 rtl="0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 rtl="0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 rtl="0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 rtl="0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 rtl="0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 rtl="0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 rtl="0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231" name="Google Shape;231;p38"/>
          <p:cNvCxnSpPr/>
          <p:nvPr/>
        </p:nvCxnSpPr>
        <p:spPr>
          <a:xfrm>
            <a:off x="0" y="4767263"/>
            <a:ext cx="9144000" cy="0"/>
          </a:xfrm>
          <a:prstGeom prst="straightConnector1">
            <a:avLst/>
          </a:prstGeom>
          <a:noFill/>
          <a:ln w="19050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32" name="Google Shape;232;p38"/>
          <p:cNvSpPr txBox="1">
            <a:spLocks noGrp="1"/>
          </p:cNvSpPr>
          <p:nvPr>
            <p:ph type="body" idx="1"/>
          </p:nvPr>
        </p:nvSpPr>
        <p:spPr>
          <a:xfrm>
            <a:off x="342900" y="2832354"/>
            <a:ext cx="5829300" cy="15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 b="0">
                <a:solidFill>
                  <a:schemeClr val="lt1"/>
                </a:solidFill>
              </a:defRPr>
            </a:lvl1pPr>
            <a:lvl2pPr marL="914400" lvl="1" indent="-3429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>
                <a:solidFill>
                  <a:schemeClr val="lt1"/>
                </a:solidFill>
              </a:defRPr>
            </a:lvl2pPr>
            <a:lvl3pPr marL="1371600" lvl="2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3pPr>
            <a:lvl4pPr marL="1828800" lvl="3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4pPr>
            <a:lvl5pPr marL="2286000" lvl="4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marL="2743200" lvl="5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6pPr>
            <a:lvl7pPr marL="3200400" lvl="6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7pPr>
            <a:lvl8pPr marL="3657600" lvl="7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8pPr>
            <a:lvl9pPr marL="4114800" lvl="8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pic>
        <p:nvPicPr>
          <p:cNvPr id="233" name="Google Shape;233;p3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077" y="4770272"/>
            <a:ext cx="1092923" cy="36937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vider: Light Teal">
  <p:cSld name="Divider: Light Teal"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" name="Google Shape;235;p3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36" name="Google Shape;236;p39"/>
          <p:cNvSpPr txBox="1">
            <a:spLocks noGrp="1"/>
          </p:cNvSpPr>
          <p:nvPr>
            <p:ph type="title"/>
          </p:nvPr>
        </p:nvSpPr>
        <p:spPr>
          <a:xfrm>
            <a:off x="342900" y="603504"/>
            <a:ext cx="5829300" cy="171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Arial"/>
              <a:buNone/>
              <a:defRPr sz="33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37" name="Google Shape;237;p39"/>
          <p:cNvSpPr txBox="1">
            <a:spLocks noGrp="1"/>
          </p:cNvSpPr>
          <p:nvPr>
            <p:ph type="dt" idx="10"/>
          </p:nvPr>
        </p:nvSpPr>
        <p:spPr>
          <a:xfrm>
            <a:off x="6686550" y="4876232"/>
            <a:ext cx="685800" cy="1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dk1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38" name="Google Shape;238;p39"/>
          <p:cNvSpPr txBox="1">
            <a:spLocks noGrp="1"/>
          </p:cNvSpPr>
          <p:nvPr>
            <p:ph type="ftr" idx="11"/>
          </p:nvPr>
        </p:nvSpPr>
        <p:spPr>
          <a:xfrm>
            <a:off x="2764631" y="4876232"/>
            <a:ext cx="3771900" cy="1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dk1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39" name="Google Shape;239;p39"/>
          <p:cNvSpPr txBox="1">
            <a:spLocks noGrp="1"/>
          </p:cNvSpPr>
          <p:nvPr>
            <p:ph type="sldNum" idx="12"/>
          </p:nvPr>
        </p:nvSpPr>
        <p:spPr>
          <a:xfrm>
            <a:off x="8455914" y="4876232"/>
            <a:ext cx="342900" cy="1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 rtl="0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 rtl="0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 rtl="0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 rtl="0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 rtl="0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 rtl="0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 rtl="0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 rtl="0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40" name="Google Shape;240;p39"/>
          <p:cNvSpPr txBox="1">
            <a:spLocks noGrp="1"/>
          </p:cNvSpPr>
          <p:nvPr>
            <p:ph type="body" idx="1"/>
          </p:nvPr>
        </p:nvSpPr>
        <p:spPr>
          <a:xfrm>
            <a:off x="342900" y="2832354"/>
            <a:ext cx="5829300" cy="15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0">
                <a:solidFill>
                  <a:schemeClr val="dk1"/>
                </a:solidFill>
              </a:defRPr>
            </a:lvl1pPr>
            <a:lvl2pPr marL="914400" lvl="1" indent="-3429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>
                <a:solidFill>
                  <a:schemeClr val="dk1"/>
                </a:solidFill>
              </a:defRPr>
            </a:lvl2pPr>
            <a:lvl3pPr marL="1371600" lvl="2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3pPr>
            <a:lvl4pPr marL="1828800" lvl="3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>
                <a:solidFill>
                  <a:schemeClr val="dk1"/>
                </a:solidFill>
              </a:defRPr>
            </a:lvl4pPr>
            <a:lvl5pPr marL="2286000" lvl="4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>
                <a:solidFill>
                  <a:schemeClr val="dk1"/>
                </a:solidFill>
              </a:defRPr>
            </a:lvl5pPr>
            <a:lvl6pPr marL="2743200" lvl="5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>
                <a:solidFill>
                  <a:schemeClr val="dk1"/>
                </a:solidFill>
              </a:defRPr>
            </a:lvl6pPr>
            <a:lvl7pPr marL="3200400" lvl="6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>
                <a:solidFill>
                  <a:schemeClr val="dk1"/>
                </a:solidFill>
              </a:defRPr>
            </a:lvl7pPr>
            <a:lvl8pPr marL="3657600" lvl="7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>
                <a:solidFill>
                  <a:schemeClr val="dk1"/>
                </a:solidFill>
              </a:defRPr>
            </a:lvl8pPr>
            <a:lvl9pPr marL="4114800" lvl="8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cxnSp>
        <p:nvCxnSpPr>
          <p:cNvPr id="241" name="Google Shape;241;p39"/>
          <p:cNvCxnSpPr/>
          <p:nvPr/>
        </p:nvCxnSpPr>
        <p:spPr>
          <a:xfrm>
            <a:off x="0" y="4767263"/>
            <a:ext cx="91440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242" name="Google Shape;242;p3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077" y="4770272"/>
            <a:ext cx="1092923" cy="36937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vider: Purple">
  <p:cSld name="Divider: Purple"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4" name="Google Shape;244;p4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45" name="Google Shape;245;p40"/>
          <p:cNvSpPr txBox="1">
            <a:spLocks noGrp="1"/>
          </p:cNvSpPr>
          <p:nvPr>
            <p:ph type="title"/>
          </p:nvPr>
        </p:nvSpPr>
        <p:spPr>
          <a:xfrm>
            <a:off x="342900" y="603504"/>
            <a:ext cx="5829300" cy="171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Arial"/>
              <a:buNone/>
              <a:defRPr sz="33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46" name="Google Shape;246;p40"/>
          <p:cNvSpPr txBox="1">
            <a:spLocks noGrp="1"/>
          </p:cNvSpPr>
          <p:nvPr>
            <p:ph type="dt" idx="10"/>
          </p:nvPr>
        </p:nvSpPr>
        <p:spPr>
          <a:xfrm>
            <a:off x="6686550" y="4876232"/>
            <a:ext cx="685800" cy="1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47" name="Google Shape;247;p40"/>
          <p:cNvSpPr txBox="1">
            <a:spLocks noGrp="1"/>
          </p:cNvSpPr>
          <p:nvPr>
            <p:ph type="ftr" idx="11"/>
          </p:nvPr>
        </p:nvSpPr>
        <p:spPr>
          <a:xfrm>
            <a:off x="2764631" y="4876232"/>
            <a:ext cx="3771900" cy="1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48" name="Google Shape;248;p40"/>
          <p:cNvSpPr txBox="1">
            <a:spLocks noGrp="1"/>
          </p:cNvSpPr>
          <p:nvPr>
            <p:ph type="sldNum" idx="12"/>
          </p:nvPr>
        </p:nvSpPr>
        <p:spPr>
          <a:xfrm>
            <a:off x="8455914" y="4876232"/>
            <a:ext cx="342900" cy="1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 rtl="0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 rtl="0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 rtl="0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 rtl="0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 rtl="0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 rtl="0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 rtl="0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 rtl="0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49" name="Google Shape;249;p40"/>
          <p:cNvSpPr txBox="1">
            <a:spLocks noGrp="1"/>
          </p:cNvSpPr>
          <p:nvPr>
            <p:ph type="body" idx="1"/>
          </p:nvPr>
        </p:nvSpPr>
        <p:spPr>
          <a:xfrm>
            <a:off x="342900" y="2832354"/>
            <a:ext cx="5829300" cy="15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 b="0">
                <a:solidFill>
                  <a:schemeClr val="lt1"/>
                </a:solidFill>
              </a:defRPr>
            </a:lvl1pPr>
            <a:lvl2pPr marL="914400" lvl="1" indent="-3429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>
                <a:solidFill>
                  <a:schemeClr val="lt1"/>
                </a:solidFill>
              </a:defRPr>
            </a:lvl2pPr>
            <a:lvl3pPr marL="1371600" lvl="2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3pPr>
            <a:lvl4pPr marL="1828800" lvl="3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4pPr>
            <a:lvl5pPr marL="2286000" lvl="4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marL="2743200" lvl="5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6pPr>
            <a:lvl7pPr marL="3200400" lvl="6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7pPr>
            <a:lvl8pPr marL="3657600" lvl="7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8pPr>
            <a:lvl9pPr marL="4114800" lvl="8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cxnSp>
        <p:nvCxnSpPr>
          <p:cNvPr id="250" name="Google Shape;250;p40"/>
          <p:cNvCxnSpPr/>
          <p:nvPr/>
        </p:nvCxnSpPr>
        <p:spPr>
          <a:xfrm>
            <a:off x="0" y="4767263"/>
            <a:ext cx="91440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251" name="Google Shape;251;p4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077" y="4770272"/>
            <a:ext cx="1092923" cy="36937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vider: Red">
  <p:cSld name="Divider: Red"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3" name="Google Shape;253;p4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54" name="Google Shape;254;p41"/>
          <p:cNvSpPr txBox="1">
            <a:spLocks noGrp="1"/>
          </p:cNvSpPr>
          <p:nvPr>
            <p:ph type="title"/>
          </p:nvPr>
        </p:nvSpPr>
        <p:spPr>
          <a:xfrm>
            <a:off x="342900" y="603504"/>
            <a:ext cx="5829300" cy="171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Arial"/>
              <a:buNone/>
              <a:defRPr sz="33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55" name="Google Shape;255;p41"/>
          <p:cNvSpPr txBox="1">
            <a:spLocks noGrp="1"/>
          </p:cNvSpPr>
          <p:nvPr>
            <p:ph type="dt" idx="10"/>
          </p:nvPr>
        </p:nvSpPr>
        <p:spPr>
          <a:xfrm>
            <a:off x="6686550" y="4876232"/>
            <a:ext cx="685800" cy="1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56" name="Google Shape;256;p41"/>
          <p:cNvSpPr txBox="1">
            <a:spLocks noGrp="1"/>
          </p:cNvSpPr>
          <p:nvPr>
            <p:ph type="ftr" idx="11"/>
          </p:nvPr>
        </p:nvSpPr>
        <p:spPr>
          <a:xfrm>
            <a:off x="2764631" y="4876232"/>
            <a:ext cx="3771900" cy="1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57" name="Google Shape;257;p41"/>
          <p:cNvSpPr txBox="1">
            <a:spLocks noGrp="1"/>
          </p:cNvSpPr>
          <p:nvPr>
            <p:ph type="sldNum" idx="12"/>
          </p:nvPr>
        </p:nvSpPr>
        <p:spPr>
          <a:xfrm>
            <a:off x="8455914" y="4876232"/>
            <a:ext cx="342900" cy="1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 rtl="0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 rtl="0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 rtl="0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 rtl="0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 rtl="0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 rtl="0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 rtl="0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 rtl="0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58" name="Google Shape;258;p41"/>
          <p:cNvSpPr txBox="1">
            <a:spLocks noGrp="1"/>
          </p:cNvSpPr>
          <p:nvPr>
            <p:ph type="body" idx="1"/>
          </p:nvPr>
        </p:nvSpPr>
        <p:spPr>
          <a:xfrm>
            <a:off x="342900" y="2832354"/>
            <a:ext cx="5829300" cy="15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 b="0">
                <a:solidFill>
                  <a:schemeClr val="lt1"/>
                </a:solidFill>
              </a:defRPr>
            </a:lvl1pPr>
            <a:lvl2pPr marL="914400" lvl="1" indent="-3429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>
                <a:solidFill>
                  <a:schemeClr val="lt1"/>
                </a:solidFill>
              </a:defRPr>
            </a:lvl2pPr>
            <a:lvl3pPr marL="1371600" lvl="2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3pPr>
            <a:lvl4pPr marL="1828800" lvl="3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4pPr>
            <a:lvl5pPr marL="2286000" lvl="4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marL="2743200" lvl="5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6pPr>
            <a:lvl7pPr marL="3200400" lvl="6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7pPr>
            <a:lvl8pPr marL="3657600" lvl="7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8pPr>
            <a:lvl9pPr marL="4114800" lvl="8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cxnSp>
        <p:nvCxnSpPr>
          <p:cNvPr id="259" name="Google Shape;259;p41"/>
          <p:cNvCxnSpPr/>
          <p:nvPr/>
        </p:nvCxnSpPr>
        <p:spPr>
          <a:xfrm>
            <a:off x="0" y="4767263"/>
            <a:ext cx="91440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260" name="Google Shape;260;p4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077" y="4770272"/>
            <a:ext cx="1092923" cy="36937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vider: Orange">
  <p:cSld name="Divider: Orange"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2" name="Google Shape;262;p4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63" name="Google Shape;263;p42"/>
          <p:cNvSpPr txBox="1">
            <a:spLocks noGrp="1"/>
          </p:cNvSpPr>
          <p:nvPr>
            <p:ph type="title"/>
          </p:nvPr>
        </p:nvSpPr>
        <p:spPr>
          <a:xfrm>
            <a:off x="342900" y="603504"/>
            <a:ext cx="5829300" cy="171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Arial"/>
              <a:buNone/>
              <a:defRPr sz="33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64" name="Google Shape;264;p42"/>
          <p:cNvSpPr txBox="1">
            <a:spLocks noGrp="1"/>
          </p:cNvSpPr>
          <p:nvPr>
            <p:ph type="dt" idx="10"/>
          </p:nvPr>
        </p:nvSpPr>
        <p:spPr>
          <a:xfrm>
            <a:off x="6686550" y="4876232"/>
            <a:ext cx="685800" cy="1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65" name="Google Shape;265;p42"/>
          <p:cNvSpPr txBox="1">
            <a:spLocks noGrp="1"/>
          </p:cNvSpPr>
          <p:nvPr>
            <p:ph type="ftr" idx="11"/>
          </p:nvPr>
        </p:nvSpPr>
        <p:spPr>
          <a:xfrm>
            <a:off x="2764631" y="4876232"/>
            <a:ext cx="3771900" cy="1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66" name="Google Shape;266;p42"/>
          <p:cNvSpPr txBox="1">
            <a:spLocks noGrp="1"/>
          </p:cNvSpPr>
          <p:nvPr>
            <p:ph type="sldNum" idx="12"/>
          </p:nvPr>
        </p:nvSpPr>
        <p:spPr>
          <a:xfrm>
            <a:off x="8455914" y="4876232"/>
            <a:ext cx="342900" cy="1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 rtl="0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 rtl="0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 rtl="0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 rtl="0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 rtl="0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 rtl="0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 rtl="0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 rtl="0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67" name="Google Shape;267;p42"/>
          <p:cNvSpPr txBox="1">
            <a:spLocks noGrp="1"/>
          </p:cNvSpPr>
          <p:nvPr>
            <p:ph type="body" idx="1"/>
          </p:nvPr>
        </p:nvSpPr>
        <p:spPr>
          <a:xfrm>
            <a:off x="342900" y="2832354"/>
            <a:ext cx="5829300" cy="15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 b="0">
                <a:solidFill>
                  <a:schemeClr val="lt1"/>
                </a:solidFill>
              </a:defRPr>
            </a:lvl1pPr>
            <a:lvl2pPr marL="914400" lvl="1" indent="-3429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>
                <a:solidFill>
                  <a:schemeClr val="lt1"/>
                </a:solidFill>
              </a:defRPr>
            </a:lvl2pPr>
            <a:lvl3pPr marL="1371600" lvl="2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3pPr>
            <a:lvl4pPr marL="1828800" lvl="3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4pPr>
            <a:lvl5pPr marL="2286000" lvl="4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marL="2743200" lvl="5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6pPr>
            <a:lvl7pPr marL="3200400" lvl="6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7pPr>
            <a:lvl8pPr marL="3657600" lvl="7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8pPr>
            <a:lvl9pPr marL="4114800" lvl="8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cxnSp>
        <p:nvCxnSpPr>
          <p:cNvPr id="268" name="Google Shape;268;p42"/>
          <p:cNvCxnSpPr/>
          <p:nvPr/>
        </p:nvCxnSpPr>
        <p:spPr>
          <a:xfrm>
            <a:off x="0" y="4767263"/>
            <a:ext cx="91440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269" name="Google Shape;269;p4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077" y="4770272"/>
            <a:ext cx="1092923" cy="36937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vider: Gold">
  <p:cSld name="Divider: Gold"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1" name="Google Shape;271;p4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72" name="Google Shape;272;p43"/>
          <p:cNvSpPr txBox="1">
            <a:spLocks noGrp="1"/>
          </p:cNvSpPr>
          <p:nvPr>
            <p:ph type="title"/>
          </p:nvPr>
        </p:nvSpPr>
        <p:spPr>
          <a:xfrm>
            <a:off x="342900" y="603504"/>
            <a:ext cx="5829300" cy="171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Arial"/>
              <a:buNone/>
              <a:defRPr sz="33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73" name="Google Shape;273;p43"/>
          <p:cNvSpPr txBox="1">
            <a:spLocks noGrp="1"/>
          </p:cNvSpPr>
          <p:nvPr>
            <p:ph type="dt" idx="10"/>
          </p:nvPr>
        </p:nvSpPr>
        <p:spPr>
          <a:xfrm>
            <a:off x="6686550" y="4876232"/>
            <a:ext cx="685800" cy="1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dk1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74" name="Google Shape;274;p43"/>
          <p:cNvSpPr txBox="1">
            <a:spLocks noGrp="1"/>
          </p:cNvSpPr>
          <p:nvPr>
            <p:ph type="ftr" idx="11"/>
          </p:nvPr>
        </p:nvSpPr>
        <p:spPr>
          <a:xfrm>
            <a:off x="2764631" y="4876232"/>
            <a:ext cx="3771900" cy="1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dk1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75" name="Google Shape;275;p43"/>
          <p:cNvSpPr txBox="1">
            <a:spLocks noGrp="1"/>
          </p:cNvSpPr>
          <p:nvPr>
            <p:ph type="sldNum" idx="12"/>
          </p:nvPr>
        </p:nvSpPr>
        <p:spPr>
          <a:xfrm>
            <a:off x="8455914" y="4876232"/>
            <a:ext cx="342900" cy="1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 rtl="0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 rtl="0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 rtl="0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 rtl="0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 rtl="0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 rtl="0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 rtl="0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 rtl="0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76" name="Google Shape;276;p43"/>
          <p:cNvSpPr txBox="1">
            <a:spLocks noGrp="1"/>
          </p:cNvSpPr>
          <p:nvPr>
            <p:ph type="body" idx="1"/>
          </p:nvPr>
        </p:nvSpPr>
        <p:spPr>
          <a:xfrm>
            <a:off x="342900" y="2832354"/>
            <a:ext cx="5829300" cy="15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0">
                <a:solidFill>
                  <a:schemeClr val="dk1"/>
                </a:solidFill>
              </a:defRPr>
            </a:lvl1pPr>
            <a:lvl2pPr marL="914400" lvl="1" indent="-3429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>
                <a:solidFill>
                  <a:schemeClr val="dk1"/>
                </a:solidFill>
              </a:defRPr>
            </a:lvl2pPr>
            <a:lvl3pPr marL="1371600" lvl="2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3pPr>
            <a:lvl4pPr marL="1828800" lvl="3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>
                <a:solidFill>
                  <a:schemeClr val="dk1"/>
                </a:solidFill>
              </a:defRPr>
            </a:lvl4pPr>
            <a:lvl5pPr marL="2286000" lvl="4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>
                <a:solidFill>
                  <a:schemeClr val="dk1"/>
                </a:solidFill>
              </a:defRPr>
            </a:lvl5pPr>
            <a:lvl6pPr marL="2743200" lvl="5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>
                <a:solidFill>
                  <a:schemeClr val="dk1"/>
                </a:solidFill>
              </a:defRPr>
            </a:lvl6pPr>
            <a:lvl7pPr marL="3200400" lvl="6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>
                <a:solidFill>
                  <a:schemeClr val="dk1"/>
                </a:solidFill>
              </a:defRPr>
            </a:lvl7pPr>
            <a:lvl8pPr marL="3657600" lvl="7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>
                <a:solidFill>
                  <a:schemeClr val="dk1"/>
                </a:solidFill>
              </a:defRPr>
            </a:lvl8pPr>
            <a:lvl9pPr marL="4114800" lvl="8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cxnSp>
        <p:nvCxnSpPr>
          <p:cNvPr id="277" name="Google Shape;277;p43"/>
          <p:cNvCxnSpPr/>
          <p:nvPr/>
        </p:nvCxnSpPr>
        <p:spPr>
          <a:xfrm>
            <a:off x="0" y="4767263"/>
            <a:ext cx="91440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278" name="Google Shape;278;p4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077" y="4770272"/>
            <a:ext cx="1092923" cy="36937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Quote: Dark Green">
  <p:cSld name="Quote: Dark Green">
    <p:bg>
      <p:bgPr>
        <a:solidFill>
          <a:schemeClr val="dk2"/>
        </a:solidFill>
        <a:effectLst/>
      </p:bgPr>
    </p:bg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44"/>
          <p:cNvSpPr txBox="1">
            <a:spLocks noGrp="1"/>
          </p:cNvSpPr>
          <p:nvPr>
            <p:ph type="title"/>
          </p:nvPr>
        </p:nvSpPr>
        <p:spPr>
          <a:xfrm>
            <a:off x="1314451" y="1028700"/>
            <a:ext cx="6515100" cy="24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rial"/>
              <a:buNone/>
              <a:defRPr sz="30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81" name="Google Shape;281;p44"/>
          <p:cNvSpPr txBox="1">
            <a:spLocks noGrp="1"/>
          </p:cNvSpPr>
          <p:nvPr>
            <p:ph type="dt" idx="10"/>
          </p:nvPr>
        </p:nvSpPr>
        <p:spPr>
          <a:xfrm>
            <a:off x="6686550" y="4876232"/>
            <a:ext cx="685800" cy="1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82" name="Google Shape;282;p44"/>
          <p:cNvSpPr txBox="1">
            <a:spLocks noGrp="1"/>
          </p:cNvSpPr>
          <p:nvPr>
            <p:ph type="ftr" idx="11"/>
          </p:nvPr>
        </p:nvSpPr>
        <p:spPr>
          <a:xfrm>
            <a:off x="2764631" y="4876232"/>
            <a:ext cx="3771900" cy="1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83" name="Google Shape;283;p44"/>
          <p:cNvSpPr txBox="1">
            <a:spLocks noGrp="1"/>
          </p:cNvSpPr>
          <p:nvPr>
            <p:ph type="sldNum" idx="12"/>
          </p:nvPr>
        </p:nvSpPr>
        <p:spPr>
          <a:xfrm>
            <a:off x="8455914" y="4876232"/>
            <a:ext cx="342900" cy="1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 rtl="0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 rtl="0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 rtl="0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 rtl="0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 rtl="0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 rtl="0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 rtl="0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 rtl="0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84" name="Google Shape;284;p44"/>
          <p:cNvSpPr txBox="1">
            <a:spLocks noGrp="1"/>
          </p:cNvSpPr>
          <p:nvPr>
            <p:ph type="body" idx="1"/>
          </p:nvPr>
        </p:nvSpPr>
        <p:spPr>
          <a:xfrm>
            <a:off x="1314451" y="3634740"/>
            <a:ext cx="65151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ct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sz="1100" b="1">
                <a:solidFill>
                  <a:schemeClr val="lt1"/>
                </a:solidFill>
              </a:defRPr>
            </a:lvl1pPr>
            <a:lvl2pPr marL="914400" lvl="1" indent="-2286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None/>
              <a:defRPr sz="1100">
                <a:solidFill>
                  <a:schemeClr val="lt1"/>
                </a:solidFill>
              </a:defRPr>
            </a:lvl2pPr>
            <a:lvl3pPr marL="1371600" lvl="2" indent="-2286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sz="1100" i="1">
                <a:solidFill>
                  <a:schemeClr val="lt1"/>
                </a:solidFill>
              </a:defRPr>
            </a:lvl3pPr>
            <a:lvl4pPr marL="1828800" lvl="3" indent="-2286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>
                <a:solidFill>
                  <a:schemeClr val="lt1"/>
                </a:solidFill>
              </a:defRPr>
            </a:lvl4pPr>
            <a:lvl5pPr marL="2286000" lvl="4" indent="-2286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>
                <a:solidFill>
                  <a:schemeClr val="lt1"/>
                </a:solidFill>
              </a:defRPr>
            </a:lvl5pPr>
            <a:lvl6pPr marL="2743200" lvl="5" indent="-2286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>
                <a:solidFill>
                  <a:schemeClr val="lt1"/>
                </a:solidFill>
              </a:defRPr>
            </a:lvl6pPr>
            <a:lvl7pPr marL="3200400" lvl="6" indent="-2286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>
                <a:solidFill>
                  <a:schemeClr val="lt1"/>
                </a:solidFill>
              </a:defRPr>
            </a:lvl7pPr>
            <a:lvl8pPr marL="3657600" lvl="7" indent="-2286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>
                <a:solidFill>
                  <a:schemeClr val="lt1"/>
                </a:solidFill>
              </a:defRPr>
            </a:lvl8pPr>
            <a:lvl9pPr marL="4114800" lvl="8" indent="-2286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cxnSp>
        <p:nvCxnSpPr>
          <p:cNvPr id="285" name="Google Shape;285;p44"/>
          <p:cNvCxnSpPr/>
          <p:nvPr/>
        </p:nvCxnSpPr>
        <p:spPr>
          <a:xfrm>
            <a:off x="0" y="4767263"/>
            <a:ext cx="91440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286" name="Google Shape;286;p4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33077" y="4770272"/>
            <a:ext cx="1092923" cy="36937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Quote: Dark Teal">
  <p:cSld name="Quote: Dark Teal">
    <p:bg>
      <p:bgPr>
        <a:solidFill>
          <a:schemeClr val="accent3"/>
        </a:solidFill>
        <a:effectLst/>
      </p:bgPr>
    </p:bg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45"/>
          <p:cNvSpPr txBox="1">
            <a:spLocks noGrp="1"/>
          </p:cNvSpPr>
          <p:nvPr>
            <p:ph type="title"/>
          </p:nvPr>
        </p:nvSpPr>
        <p:spPr>
          <a:xfrm>
            <a:off x="1314450" y="1028700"/>
            <a:ext cx="6515100" cy="24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rial"/>
              <a:buNone/>
              <a:defRPr sz="30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89" name="Google Shape;289;p45"/>
          <p:cNvSpPr txBox="1">
            <a:spLocks noGrp="1"/>
          </p:cNvSpPr>
          <p:nvPr>
            <p:ph type="dt" idx="10"/>
          </p:nvPr>
        </p:nvSpPr>
        <p:spPr>
          <a:xfrm>
            <a:off x="6686550" y="4876232"/>
            <a:ext cx="685800" cy="1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90" name="Google Shape;290;p45"/>
          <p:cNvSpPr txBox="1">
            <a:spLocks noGrp="1"/>
          </p:cNvSpPr>
          <p:nvPr>
            <p:ph type="ftr" idx="11"/>
          </p:nvPr>
        </p:nvSpPr>
        <p:spPr>
          <a:xfrm>
            <a:off x="2764631" y="4876232"/>
            <a:ext cx="3771900" cy="1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91" name="Google Shape;291;p45"/>
          <p:cNvSpPr txBox="1">
            <a:spLocks noGrp="1"/>
          </p:cNvSpPr>
          <p:nvPr>
            <p:ph type="sldNum" idx="12"/>
          </p:nvPr>
        </p:nvSpPr>
        <p:spPr>
          <a:xfrm>
            <a:off x="8455914" y="4876232"/>
            <a:ext cx="342900" cy="1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 rtl="0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 rtl="0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 rtl="0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 rtl="0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 rtl="0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 rtl="0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 rtl="0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 rtl="0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92" name="Google Shape;292;p45"/>
          <p:cNvSpPr txBox="1">
            <a:spLocks noGrp="1"/>
          </p:cNvSpPr>
          <p:nvPr>
            <p:ph type="body" idx="1"/>
          </p:nvPr>
        </p:nvSpPr>
        <p:spPr>
          <a:xfrm>
            <a:off x="1314450" y="3634740"/>
            <a:ext cx="65151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ct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sz="1100" b="1">
                <a:solidFill>
                  <a:schemeClr val="lt1"/>
                </a:solidFill>
              </a:defRPr>
            </a:lvl1pPr>
            <a:lvl2pPr marL="914400" lvl="1" indent="-2286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None/>
              <a:defRPr sz="1100">
                <a:solidFill>
                  <a:schemeClr val="lt1"/>
                </a:solidFill>
              </a:defRPr>
            </a:lvl2pPr>
            <a:lvl3pPr marL="1371600" lvl="2" indent="-2286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sz="1100" i="1">
                <a:solidFill>
                  <a:schemeClr val="lt1"/>
                </a:solidFill>
              </a:defRPr>
            </a:lvl3pPr>
            <a:lvl4pPr marL="1828800" lvl="3" indent="-2286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>
                <a:solidFill>
                  <a:schemeClr val="lt1"/>
                </a:solidFill>
              </a:defRPr>
            </a:lvl4pPr>
            <a:lvl5pPr marL="2286000" lvl="4" indent="-2286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>
                <a:solidFill>
                  <a:schemeClr val="lt1"/>
                </a:solidFill>
              </a:defRPr>
            </a:lvl5pPr>
            <a:lvl6pPr marL="2743200" lvl="5" indent="-2286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>
                <a:solidFill>
                  <a:schemeClr val="lt1"/>
                </a:solidFill>
              </a:defRPr>
            </a:lvl6pPr>
            <a:lvl7pPr marL="3200400" lvl="6" indent="-2286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>
                <a:solidFill>
                  <a:schemeClr val="lt1"/>
                </a:solidFill>
              </a:defRPr>
            </a:lvl7pPr>
            <a:lvl8pPr marL="3657600" lvl="7" indent="-2286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>
                <a:solidFill>
                  <a:schemeClr val="lt1"/>
                </a:solidFill>
              </a:defRPr>
            </a:lvl8pPr>
            <a:lvl9pPr marL="4114800" lvl="8" indent="-2286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cxnSp>
        <p:nvCxnSpPr>
          <p:cNvPr id="293" name="Google Shape;293;p45"/>
          <p:cNvCxnSpPr/>
          <p:nvPr/>
        </p:nvCxnSpPr>
        <p:spPr>
          <a:xfrm>
            <a:off x="0" y="4767263"/>
            <a:ext cx="91440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294" name="Google Shape;294;p4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33077" y="4770272"/>
            <a:ext cx="1092923" cy="36937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Quote: Light Teal">
  <p:cSld name="Quote: Light Teal">
    <p:bg>
      <p:bgPr>
        <a:solidFill>
          <a:schemeClr val="accent6"/>
        </a:solidFill>
        <a:effectLst/>
      </p:bgPr>
    </p:bg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46"/>
          <p:cNvSpPr txBox="1">
            <a:spLocks noGrp="1"/>
          </p:cNvSpPr>
          <p:nvPr>
            <p:ph type="title"/>
          </p:nvPr>
        </p:nvSpPr>
        <p:spPr>
          <a:xfrm>
            <a:off x="1314450" y="1028700"/>
            <a:ext cx="6515100" cy="24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30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97" name="Google Shape;297;p46"/>
          <p:cNvSpPr txBox="1">
            <a:spLocks noGrp="1"/>
          </p:cNvSpPr>
          <p:nvPr>
            <p:ph type="dt" idx="10"/>
          </p:nvPr>
        </p:nvSpPr>
        <p:spPr>
          <a:xfrm>
            <a:off x="6686550" y="4876232"/>
            <a:ext cx="685800" cy="1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dk1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98" name="Google Shape;298;p46"/>
          <p:cNvSpPr txBox="1">
            <a:spLocks noGrp="1"/>
          </p:cNvSpPr>
          <p:nvPr>
            <p:ph type="ftr" idx="11"/>
          </p:nvPr>
        </p:nvSpPr>
        <p:spPr>
          <a:xfrm>
            <a:off x="2764631" y="4876232"/>
            <a:ext cx="3771900" cy="1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dk1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dk1"/>
                </a:solidFill>
              </a:defRPr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dk1"/>
                </a:solidFill>
              </a:defRPr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dk1"/>
                </a:solidFill>
              </a:defRPr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dk1"/>
                </a:solidFill>
              </a:defRPr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dk1"/>
                </a:solidFill>
              </a:defRPr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dk1"/>
                </a:solidFill>
              </a:defRPr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dk1"/>
                </a:solidFill>
              </a:defRPr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99" name="Google Shape;299;p46"/>
          <p:cNvSpPr txBox="1">
            <a:spLocks noGrp="1"/>
          </p:cNvSpPr>
          <p:nvPr>
            <p:ph type="sldNum" idx="12"/>
          </p:nvPr>
        </p:nvSpPr>
        <p:spPr>
          <a:xfrm>
            <a:off x="8455914" y="4876232"/>
            <a:ext cx="342900" cy="1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 rtl="0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 rtl="0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 rtl="0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 rtl="0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 rtl="0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 rtl="0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 rtl="0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 rtl="0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00" name="Google Shape;300;p46"/>
          <p:cNvSpPr txBox="1">
            <a:spLocks noGrp="1"/>
          </p:cNvSpPr>
          <p:nvPr>
            <p:ph type="body" idx="1"/>
          </p:nvPr>
        </p:nvSpPr>
        <p:spPr>
          <a:xfrm>
            <a:off x="1314450" y="3634740"/>
            <a:ext cx="65151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ct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 b="1">
                <a:solidFill>
                  <a:schemeClr val="dk1"/>
                </a:solidFill>
              </a:defRPr>
            </a:lvl1pPr>
            <a:lvl2pPr marL="914400" lvl="1" indent="-2286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sz="1100">
                <a:solidFill>
                  <a:schemeClr val="dk1"/>
                </a:solidFill>
              </a:defRPr>
            </a:lvl2pPr>
            <a:lvl3pPr marL="1371600" lvl="2" indent="-2286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 i="1">
                <a:solidFill>
                  <a:schemeClr val="dk1"/>
                </a:solidFill>
              </a:defRPr>
            </a:lvl3pPr>
            <a:lvl4pPr marL="1828800" lvl="3" indent="-2286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>
                <a:solidFill>
                  <a:schemeClr val="dk1"/>
                </a:solidFill>
              </a:defRPr>
            </a:lvl4pPr>
            <a:lvl5pPr marL="2286000" lvl="4" indent="-2286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>
                <a:solidFill>
                  <a:schemeClr val="dk1"/>
                </a:solidFill>
              </a:defRPr>
            </a:lvl5pPr>
            <a:lvl6pPr marL="2743200" lvl="5" indent="-2286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>
                <a:solidFill>
                  <a:schemeClr val="dk1"/>
                </a:solidFill>
              </a:defRPr>
            </a:lvl6pPr>
            <a:lvl7pPr marL="3200400" lvl="6" indent="-2286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>
                <a:solidFill>
                  <a:schemeClr val="dk1"/>
                </a:solidFill>
              </a:defRPr>
            </a:lvl7pPr>
            <a:lvl8pPr marL="3657600" lvl="7" indent="-2286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>
                <a:solidFill>
                  <a:schemeClr val="dk1"/>
                </a:solidFill>
              </a:defRPr>
            </a:lvl8pPr>
            <a:lvl9pPr marL="4114800" lvl="8" indent="-2286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cxnSp>
        <p:nvCxnSpPr>
          <p:cNvPr id="301" name="Google Shape;301;p46"/>
          <p:cNvCxnSpPr/>
          <p:nvPr/>
        </p:nvCxnSpPr>
        <p:spPr>
          <a:xfrm>
            <a:off x="0" y="4767263"/>
            <a:ext cx="91440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302" name="Google Shape;302;p4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33077" y="4770272"/>
            <a:ext cx="1092923" cy="36937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Quote: Purple">
  <p:cSld name="Quote: Purple">
    <p:bg>
      <p:bgPr>
        <a:solidFill>
          <a:srgbClr val="923183"/>
        </a:solidFill>
        <a:effectLst/>
      </p:bgPr>
    </p:bg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47"/>
          <p:cNvSpPr txBox="1">
            <a:spLocks noGrp="1"/>
          </p:cNvSpPr>
          <p:nvPr>
            <p:ph type="title"/>
          </p:nvPr>
        </p:nvSpPr>
        <p:spPr>
          <a:xfrm>
            <a:off x="1314450" y="1028700"/>
            <a:ext cx="6515100" cy="24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rial"/>
              <a:buNone/>
              <a:defRPr sz="30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05" name="Google Shape;305;p47"/>
          <p:cNvSpPr txBox="1">
            <a:spLocks noGrp="1"/>
          </p:cNvSpPr>
          <p:nvPr>
            <p:ph type="dt" idx="10"/>
          </p:nvPr>
        </p:nvSpPr>
        <p:spPr>
          <a:xfrm>
            <a:off x="6686550" y="4876232"/>
            <a:ext cx="685800" cy="1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06" name="Google Shape;306;p47"/>
          <p:cNvSpPr txBox="1">
            <a:spLocks noGrp="1"/>
          </p:cNvSpPr>
          <p:nvPr>
            <p:ph type="ftr" idx="11"/>
          </p:nvPr>
        </p:nvSpPr>
        <p:spPr>
          <a:xfrm>
            <a:off x="2764631" y="4876232"/>
            <a:ext cx="3771900" cy="1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07" name="Google Shape;307;p47"/>
          <p:cNvSpPr txBox="1">
            <a:spLocks noGrp="1"/>
          </p:cNvSpPr>
          <p:nvPr>
            <p:ph type="sldNum" idx="12"/>
          </p:nvPr>
        </p:nvSpPr>
        <p:spPr>
          <a:xfrm>
            <a:off x="8455914" y="4876232"/>
            <a:ext cx="342900" cy="1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 rtl="0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 rtl="0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 rtl="0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 rtl="0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 rtl="0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 rtl="0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 rtl="0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 rtl="0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08" name="Google Shape;308;p47"/>
          <p:cNvSpPr txBox="1">
            <a:spLocks noGrp="1"/>
          </p:cNvSpPr>
          <p:nvPr>
            <p:ph type="body" idx="1"/>
          </p:nvPr>
        </p:nvSpPr>
        <p:spPr>
          <a:xfrm>
            <a:off x="1314450" y="3634740"/>
            <a:ext cx="65151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ct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sz="1100" b="1">
                <a:solidFill>
                  <a:schemeClr val="lt1"/>
                </a:solidFill>
              </a:defRPr>
            </a:lvl1pPr>
            <a:lvl2pPr marL="914400" lvl="1" indent="-2286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None/>
              <a:defRPr sz="1100">
                <a:solidFill>
                  <a:schemeClr val="lt1"/>
                </a:solidFill>
              </a:defRPr>
            </a:lvl2pPr>
            <a:lvl3pPr marL="1371600" lvl="2" indent="-2286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sz="1100" i="1">
                <a:solidFill>
                  <a:schemeClr val="lt1"/>
                </a:solidFill>
              </a:defRPr>
            </a:lvl3pPr>
            <a:lvl4pPr marL="1828800" lvl="3" indent="-2286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>
                <a:solidFill>
                  <a:schemeClr val="lt1"/>
                </a:solidFill>
              </a:defRPr>
            </a:lvl4pPr>
            <a:lvl5pPr marL="2286000" lvl="4" indent="-2286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>
                <a:solidFill>
                  <a:schemeClr val="lt1"/>
                </a:solidFill>
              </a:defRPr>
            </a:lvl5pPr>
            <a:lvl6pPr marL="2743200" lvl="5" indent="-2286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>
                <a:solidFill>
                  <a:schemeClr val="lt1"/>
                </a:solidFill>
              </a:defRPr>
            </a:lvl6pPr>
            <a:lvl7pPr marL="3200400" lvl="6" indent="-2286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>
                <a:solidFill>
                  <a:schemeClr val="lt1"/>
                </a:solidFill>
              </a:defRPr>
            </a:lvl7pPr>
            <a:lvl8pPr marL="3657600" lvl="7" indent="-2286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>
                <a:solidFill>
                  <a:schemeClr val="lt1"/>
                </a:solidFill>
              </a:defRPr>
            </a:lvl8pPr>
            <a:lvl9pPr marL="4114800" lvl="8" indent="-2286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cxnSp>
        <p:nvCxnSpPr>
          <p:cNvPr id="309" name="Google Shape;309;p47"/>
          <p:cNvCxnSpPr/>
          <p:nvPr/>
        </p:nvCxnSpPr>
        <p:spPr>
          <a:xfrm>
            <a:off x="0" y="4767263"/>
            <a:ext cx="91440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310" name="Google Shape;310;p4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33077" y="4770272"/>
            <a:ext cx="1092923" cy="36937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Quote: Red">
  <p:cSld name="Quote: Red">
    <p:bg>
      <p:bgPr>
        <a:solidFill>
          <a:schemeClr val="accent4"/>
        </a:solidFill>
        <a:effectLst/>
      </p:bgPr>
    </p:bg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48"/>
          <p:cNvSpPr txBox="1">
            <a:spLocks noGrp="1"/>
          </p:cNvSpPr>
          <p:nvPr>
            <p:ph type="title"/>
          </p:nvPr>
        </p:nvSpPr>
        <p:spPr>
          <a:xfrm>
            <a:off x="1314450" y="1028700"/>
            <a:ext cx="6515100" cy="24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rial"/>
              <a:buNone/>
              <a:defRPr sz="30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13" name="Google Shape;313;p48"/>
          <p:cNvSpPr txBox="1">
            <a:spLocks noGrp="1"/>
          </p:cNvSpPr>
          <p:nvPr>
            <p:ph type="dt" idx="10"/>
          </p:nvPr>
        </p:nvSpPr>
        <p:spPr>
          <a:xfrm>
            <a:off x="6686550" y="4876232"/>
            <a:ext cx="685800" cy="1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14" name="Google Shape;314;p48"/>
          <p:cNvSpPr txBox="1">
            <a:spLocks noGrp="1"/>
          </p:cNvSpPr>
          <p:nvPr>
            <p:ph type="ftr" idx="11"/>
          </p:nvPr>
        </p:nvSpPr>
        <p:spPr>
          <a:xfrm>
            <a:off x="2764631" y="4876232"/>
            <a:ext cx="3771900" cy="1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15" name="Google Shape;315;p48"/>
          <p:cNvSpPr txBox="1">
            <a:spLocks noGrp="1"/>
          </p:cNvSpPr>
          <p:nvPr>
            <p:ph type="sldNum" idx="12"/>
          </p:nvPr>
        </p:nvSpPr>
        <p:spPr>
          <a:xfrm>
            <a:off x="8455914" y="4876232"/>
            <a:ext cx="342900" cy="1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 rtl="0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 rtl="0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 rtl="0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 rtl="0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 rtl="0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 rtl="0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 rtl="0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 rtl="0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16" name="Google Shape;316;p48"/>
          <p:cNvSpPr txBox="1">
            <a:spLocks noGrp="1"/>
          </p:cNvSpPr>
          <p:nvPr>
            <p:ph type="body" idx="1"/>
          </p:nvPr>
        </p:nvSpPr>
        <p:spPr>
          <a:xfrm>
            <a:off x="1314450" y="3634740"/>
            <a:ext cx="65151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ct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sz="1100" b="1">
                <a:solidFill>
                  <a:schemeClr val="lt1"/>
                </a:solidFill>
              </a:defRPr>
            </a:lvl1pPr>
            <a:lvl2pPr marL="914400" lvl="1" indent="-2286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None/>
              <a:defRPr sz="1100">
                <a:solidFill>
                  <a:schemeClr val="lt1"/>
                </a:solidFill>
              </a:defRPr>
            </a:lvl2pPr>
            <a:lvl3pPr marL="1371600" lvl="2" indent="-2286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sz="1100" i="1">
                <a:solidFill>
                  <a:schemeClr val="lt1"/>
                </a:solidFill>
              </a:defRPr>
            </a:lvl3pPr>
            <a:lvl4pPr marL="1828800" lvl="3" indent="-2286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>
                <a:solidFill>
                  <a:schemeClr val="lt1"/>
                </a:solidFill>
              </a:defRPr>
            </a:lvl4pPr>
            <a:lvl5pPr marL="2286000" lvl="4" indent="-2286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>
                <a:solidFill>
                  <a:schemeClr val="lt1"/>
                </a:solidFill>
              </a:defRPr>
            </a:lvl5pPr>
            <a:lvl6pPr marL="2743200" lvl="5" indent="-2286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>
                <a:solidFill>
                  <a:schemeClr val="lt1"/>
                </a:solidFill>
              </a:defRPr>
            </a:lvl6pPr>
            <a:lvl7pPr marL="3200400" lvl="6" indent="-2286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>
                <a:solidFill>
                  <a:schemeClr val="lt1"/>
                </a:solidFill>
              </a:defRPr>
            </a:lvl7pPr>
            <a:lvl8pPr marL="3657600" lvl="7" indent="-2286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>
                <a:solidFill>
                  <a:schemeClr val="lt1"/>
                </a:solidFill>
              </a:defRPr>
            </a:lvl8pPr>
            <a:lvl9pPr marL="4114800" lvl="8" indent="-2286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cxnSp>
        <p:nvCxnSpPr>
          <p:cNvPr id="317" name="Google Shape;317;p48"/>
          <p:cNvCxnSpPr/>
          <p:nvPr/>
        </p:nvCxnSpPr>
        <p:spPr>
          <a:xfrm>
            <a:off x="0" y="4767263"/>
            <a:ext cx="91440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318" name="Google Shape;318;p4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33077" y="4770272"/>
            <a:ext cx="1092923" cy="36937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Quote: Orange">
  <p:cSld name="Quote: Orange">
    <p:bg>
      <p:bgPr>
        <a:solidFill>
          <a:srgbClr val="E35205"/>
        </a:solidFill>
        <a:effectLst/>
      </p:bgPr>
    </p:bg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49"/>
          <p:cNvSpPr txBox="1">
            <a:spLocks noGrp="1"/>
          </p:cNvSpPr>
          <p:nvPr>
            <p:ph type="title"/>
          </p:nvPr>
        </p:nvSpPr>
        <p:spPr>
          <a:xfrm>
            <a:off x="1314450" y="1028700"/>
            <a:ext cx="6515100" cy="24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rial"/>
              <a:buNone/>
              <a:defRPr sz="30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21" name="Google Shape;321;p49"/>
          <p:cNvSpPr txBox="1">
            <a:spLocks noGrp="1"/>
          </p:cNvSpPr>
          <p:nvPr>
            <p:ph type="dt" idx="10"/>
          </p:nvPr>
        </p:nvSpPr>
        <p:spPr>
          <a:xfrm>
            <a:off x="6686550" y="4876232"/>
            <a:ext cx="685800" cy="1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22" name="Google Shape;322;p49"/>
          <p:cNvSpPr txBox="1">
            <a:spLocks noGrp="1"/>
          </p:cNvSpPr>
          <p:nvPr>
            <p:ph type="ftr" idx="11"/>
          </p:nvPr>
        </p:nvSpPr>
        <p:spPr>
          <a:xfrm>
            <a:off x="2764631" y="4876232"/>
            <a:ext cx="3771900" cy="1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23" name="Google Shape;323;p49"/>
          <p:cNvSpPr txBox="1">
            <a:spLocks noGrp="1"/>
          </p:cNvSpPr>
          <p:nvPr>
            <p:ph type="sldNum" idx="12"/>
          </p:nvPr>
        </p:nvSpPr>
        <p:spPr>
          <a:xfrm>
            <a:off x="8455914" y="4876232"/>
            <a:ext cx="342900" cy="1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 rtl="0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 rtl="0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 rtl="0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 rtl="0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 rtl="0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 rtl="0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 rtl="0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 rtl="0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24" name="Google Shape;324;p49"/>
          <p:cNvSpPr txBox="1">
            <a:spLocks noGrp="1"/>
          </p:cNvSpPr>
          <p:nvPr>
            <p:ph type="body" idx="1"/>
          </p:nvPr>
        </p:nvSpPr>
        <p:spPr>
          <a:xfrm>
            <a:off x="1314450" y="3634740"/>
            <a:ext cx="65151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ct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sz="1100" b="1">
                <a:solidFill>
                  <a:schemeClr val="lt1"/>
                </a:solidFill>
              </a:defRPr>
            </a:lvl1pPr>
            <a:lvl2pPr marL="914400" lvl="1" indent="-2286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None/>
              <a:defRPr sz="1100">
                <a:solidFill>
                  <a:schemeClr val="lt1"/>
                </a:solidFill>
              </a:defRPr>
            </a:lvl2pPr>
            <a:lvl3pPr marL="1371600" lvl="2" indent="-2286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sz="1100" i="1">
                <a:solidFill>
                  <a:schemeClr val="lt1"/>
                </a:solidFill>
              </a:defRPr>
            </a:lvl3pPr>
            <a:lvl4pPr marL="1828800" lvl="3" indent="-2286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>
                <a:solidFill>
                  <a:schemeClr val="lt1"/>
                </a:solidFill>
              </a:defRPr>
            </a:lvl4pPr>
            <a:lvl5pPr marL="2286000" lvl="4" indent="-2286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>
                <a:solidFill>
                  <a:schemeClr val="lt1"/>
                </a:solidFill>
              </a:defRPr>
            </a:lvl5pPr>
            <a:lvl6pPr marL="2743200" lvl="5" indent="-2286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>
                <a:solidFill>
                  <a:schemeClr val="lt1"/>
                </a:solidFill>
              </a:defRPr>
            </a:lvl6pPr>
            <a:lvl7pPr marL="3200400" lvl="6" indent="-2286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>
                <a:solidFill>
                  <a:schemeClr val="lt1"/>
                </a:solidFill>
              </a:defRPr>
            </a:lvl7pPr>
            <a:lvl8pPr marL="3657600" lvl="7" indent="-2286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>
                <a:solidFill>
                  <a:schemeClr val="lt1"/>
                </a:solidFill>
              </a:defRPr>
            </a:lvl8pPr>
            <a:lvl9pPr marL="4114800" lvl="8" indent="-2286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cxnSp>
        <p:nvCxnSpPr>
          <p:cNvPr id="325" name="Google Shape;325;p49"/>
          <p:cNvCxnSpPr/>
          <p:nvPr/>
        </p:nvCxnSpPr>
        <p:spPr>
          <a:xfrm>
            <a:off x="0" y="4767263"/>
            <a:ext cx="91440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326" name="Google Shape;326;p4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33077" y="4770272"/>
            <a:ext cx="1092923" cy="36937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Quote: Gold">
  <p:cSld name="Quote: Gold">
    <p:bg>
      <p:bgPr>
        <a:solidFill>
          <a:schemeClr val="accent5"/>
        </a:solidFill>
        <a:effectLst/>
      </p:bgPr>
    </p:bg>
    <p:spTree>
      <p:nvGrpSpPr>
        <p:cNvPr id="1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50"/>
          <p:cNvSpPr txBox="1">
            <a:spLocks noGrp="1"/>
          </p:cNvSpPr>
          <p:nvPr>
            <p:ph type="title"/>
          </p:nvPr>
        </p:nvSpPr>
        <p:spPr>
          <a:xfrm>
            <a:off x="1314450" y="1028700"/>
            <a:ext cx="6515100" cy="24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30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29" name="Google Shape;329;p50"/>
          <p:cNvSpPr txBox="1">
            <a:spLocks noGrp="1"/>
          </p:cNvSpPr>
          <p:nvPr>
            <p:ph type="dt" idx="10"/>
          </p:nvPr>
        </p:nvSpPr>
        <p:spPr>
          <a:xfrm>
            <a:off x="6686550" y="4876232"/>
            <a:ext cx="685800" cy="1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dk1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30" name="Google Shape;330;p50"/>
          <p:cNvSpPr txBox="1">
            <a:spLocks noGrp="1"/>
          </p:cNvSpPr>
          <p:nvPr>
            <p:ph type="ftr" idx="11"/>
          </p:nvPr>
        </p:nvSpPr>
        <p:spPr>
          <a:xfrm>
            <a:off x="2764631" y="4876232"/>
            <a:ext cx="3771900" cy="1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dk1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dk1"/>
                </a:solidFill>
              </a:defRPr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dk1"/>
                </a:solidFill>
              </a:defRPr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dk1"/>
                </a:solidFill>
              </a:defRPr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dk1"/>
                </a:solidFill>
              </a:defRPr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dk1"/>
                </a:solidFill>
              </a:defRPr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dk1"/>
                </a:solidFill>
              </a:defRPr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dk1"/>
                </a:solidFill>
              </a:defRPr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31" name="Google Shape;331;p50"/>
          <p:cNvSpPr txBox="1">
            <a:spLocks noGrp="1"/>
          </p:cNvSpPr>
          <p:nvPr>
            <p:ph type="sldNum" idx="12"/>
          </p:nvPr>
        </p:nvSpPr>
        <p:spPr>
          <a:xfrm>
            <a:off x="8455914" y="4876232"/>
            <a:ext cx="342900" cy="1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 rtl="0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 rtl="0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 rtl="0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 rtl="0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 rtl="0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 rtl="0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 rtl="0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 rtl="0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32" name="Google Shape;332;p50"/>
          <p:cNvSpPr txBox="1">
            <a:spLocks noGrp="1"/>
          </p:cNvSpPr>
          <p:nvPr>
            <p:ph type="body" idx="1"/>
          </p:nvPr>
        </p:nvSpPr>
        <p:spPr>
          <a:xfrm>
            <a:off x="1314450" y="3634740"/>
            <a:ext cx="65151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ct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 b="1">
                <a:solidFill>
                  <a:schemeClr val="dk1"/>
                </a:solidFill>
              </a:defRPr>
            </a:lvl1pPr>
            <a:lvl2pPr marL="914400" lvl="1" indent="-2286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sz="1100">
                <a:solidFill>
                  <a:schemeClr val="dk1"/>
                </a:solidFill>
              </a:defRPr>
            </a:lvl2pPr>
            <a:lvl3pPr marL="1371600" lvl="2" indent="-2286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 i="1">
                <a:solidFill>
                  <a:schemeClr val="dk1"/>
                </a:solidFill>
              </a:defRPr>
            </a:lvl3pPr>
            <a:lvl4pPr marL="1828800" lvl="3" indent="-2286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>
                <a:solidFill>
                  <a:schemeClr val="dk1"/>
                </a:solidFill>
              </a:defRPr>
            </a:lvl4pPr>
            <a:lvl5pPr marL="2286000" lvl="4" indent="-2286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>
                <a:solidFill>
                  <a:schemeClr val="dk1"/>
                </a:solidFill>
              </a:defRPr>
            </a:lvl5pPr>
            <a:lvl6pPr marL="2743200" lvl="5" indent="-2286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>
                <a:solidFill>
                  <a:schemeClr val="dk1"/>
                </a:solidFill>
              </a:defRPr>
            </a:lvl6pPr>
            <a:lvl7pPr marL="3200400" lvl="6" indent="-2286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>
                <a:solidFill>
                  <a:schemeClr val="dk1"/>
                </a:solidFill>
              </a:defRPr>
            </a:lvl7pPr>
            <a:lvl8pPr marL="3657600" lvl="7" indent="-2286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>
                <a:solidFill>
                  <a:schemeClr val="dk1"/>
                </a:solidFill>
              </a:defRPr>
            </a:lvl8pPr>
            <a:lvl9pPr marL="4114800" lvl="8" indent="-2286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cxnSp>
        <p:nvCxnSpPr>
          <p:cNvPr id="333" name="Google Shape;333;p50"/>
          <p:cNvCxnSpPr/>
          <p:nvPr/>
        </p:nvCxnSpPr>
        <p:spPr>
          <a:xfrm>
            <a:off x="0" y="4767263"/>
            <a:ext cx="91440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334" name="Google Shape;334;p5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33077" y="4770272"/>
            <a:ext cx="1092923" cy="36937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End Slide: Dark Green">
  <p:cSld name="End Slide: Dark Green">
    <p:bg>
      <p:bgPr>
        <a:solidFill>
          <a:schemeClr val="accent1"/>
        </a:solidFill>
        <a:effectLst/>
      </p:bgPr>
    </p:bg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51"/>
          <p:cNvSpPr txBox="1">
            <a:spLocks noGrp="1"/>
          </p:cNvSpPr>
          <p:nvPr>
            <p:ph type="title"/>
          </p:nvPr>
        </p:nvSpPr>
        <p:spPr>
          <a:xfrm>
            <a:off x="400050" y="1624139"/>
            <a:ext cx="5850900" cy="71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Arial"/>
              <a:buNone/>
              <a:defRPr sz="33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37" name="Google Shape;337;p51"/>
          <p:cNvSpPr txBox="1">
            <a:spLocks noGrp="1"/>
          </p:cNvSpPr>
          <p:nvPr>
            <p:ph type="dt" idx="10"/>
          </p:nvPr>
        </p:nvSpPr>
        <p:spPr>
          <a:xfrm>
            <a:off x="6686550" y="4876232"/>
            <a:ext cx="685800" cy="1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38" name="Google Shape;338;p51"/>
          <p:cNvSpPr txBox="1">
            <a:spLocks noGrp="1"/>
          </p:cNvSpPr>
          <p:nvPr>
            <p:ph type="ftr" idx="11"/>
          </p:nvPr>
        </p:nvSpPr>
        <p:spPr>
          <a:xfrm>
            <a:off x="2764631" y="4876232"/>
            <a:ext cx="3771900" cy="1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39" name="Google Shape;339;p51"/>
          <p:cNvSpPr txBox="1">
            <a:spLocks noGrp="1"/>
          </p:cNvSpPr>
          <p:nvPr>
            <p:ph type="sldNum" idx="12"/>
          </p:nvPr>
        </p:nvSpPr>
        <p:spPr>
          <a:xfrm>
            <a:off x="8455914" y="4876232"/>
            <a:ext cx="342900" cy="1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 rtl="0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 rtl="0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 rtl="0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 rtl="0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 rtl="0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 rtl="0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 rtl="0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 rtl="0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40" name="Google Shape;340;p51"/>
          <p:cNvSpPr txBox="1">
            <a:spLocks noGrp="1"/>
          </p:cNvSpPr>
          <p:nvPr>
            <p:ph type="body" idx="1"/>
          </p:nvPr>
        </p:nvSpPr>
        <p:spPr>
          <a:xfrm>
            <a:off x="400050" y="2568890"/>
            <a:ext cx="5850600" cy="147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 b="1">
                <a:solidFill>
                  <a:schemeClr val="lt1"/>
                </a:solidFill>
              </a:defRPr>
            </a:lvl1pPr>
            <a:lvl2pPr marL="914400" lvl="1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2pPr>
            <a:lvl3pPr marL="1371600" lvl="2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400"/>
              <a:buChar char="–"/>
              <a:defRPr sz="1400">
                <a:solidFill>
                  <a:schemeClr val="lt1"/>
                </a:solidFill>
              </a:defRPr>
            </a:lvl3pPr>
            <a:lvl4pPr marL="1828800" lvl="3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 sz="1400">
                <a:solidFill>
                  <a:schemeClr val="lt1"/>
                </a:solidFill>
              </a:defRPr>
            </a:lvl4pPr>
            <a:lvl5pPr marL="2286000" lvl="4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400"/>
              <a:buChar char="–"/>
              <a:defRPr sz="1400">
                <a:solidFill>
                  <a:schemeClr val="lt1"/>
                </a:solidFill>
              </a:defRPr>
            </a:lvl5pPr>
            <a:lvl6pPr marL="2743200" lvl="5" indent="-2984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100"/>
              <a:buChar char="–"/>
              <a:defRPr>
                <a:solidFill>
                  <a:schemeClr val="lt1"/>
                </a:solidFill>
              </a:defRPr>
            </a:lvl6pPr>
            <a:lvl7pPr marL="3200400" lvl="6" indent="-2984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100"/>
              <a:buChar char="–"/>
              <a:defRPr>
                <a:solidFill>
                  <a:schemeClr val="lt1"/>
                </a:solidFill>
              </a:defRPr>
            </a:lvl7pPr>
            <a:lvl8pPr marL="3657600" lvl="7" indent="-2984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100"/>
              <a:buChar char="–"/>
              <a:defRPr>
                <a:solidFill>
                  <a:schemeClr val="lt1"/>
                </a:solidFill>
              </a:defRPr>
            </a:lvl8pPr>
            <a:lvl9pPr marL="4114800" lvl="8" indent="-2984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100"/>
              <a:buChar char="–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cxnSp>
        <p:nvCxnSpPr>
          <p:cNvPr id="341" name="Google Shape;341;p51"/>
          <p:cNvCxnSpPr/>
          <p:nvPr/>
        </p:nvCxnSpPr>
        <p:spPr>
          <a:xfrm>
            <a:off x="0" y="4767263"/>
            <a:ext cx="9144000" cy="0"/>
          </a:xfrm>
          <a:prstGeom prst="straightConnector1">
            <a:avLst/>
          </a:prstGeom>
          <a:noFill/>
          <a:ln w="19050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342" name="Google Shape;342;p5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33077" y="4770272"/>
            <a:ext cx="1092923" cy="36937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dk1"/>
        </a:solidFill>
        <a:effectLst/>
      </p:bgPr>
    </p:bg>
    <p:spTree>
      <p:nvGrpSpPr>
        <p:cNvPr id="1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7" name="Google Shape;347;p5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27538" y="-28787"/>
            <a:ext cx="9199075" cy="5201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348" name="Google Shape;348;p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36599" y="-36550"/>
            <a:ext cx="9217198" cy="5216599"/>
          </a:xfrm>
          <a:prstGeom prst="rect">
            <a:avLst/>
          </a:prstGeom>
          <a:noFill/>
          <a:ln>
            <a:noFill/>
          </a:ln>
        </p:spPr>
      </p:pic>
      <p:sp>
        <p:nvSpPr>
          <p:cNvPr id="349" name="Google Shape;349;p53"/>
          <p:cNvSpPr txBox="1">
            <a:spLocks noGrp="1"/>
          </p:cNvSpPr>
          <p:nvPr>
            <p:ph type="ctrTitle"/>
          </p:nvPr>
        </p:nvSpPr>
        <p:spPr>
          <a:xfrm>
            <a:off x="1834500" y="1097773"/>
            <a:ext cx="5475000" cy="2255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1pPr>
            <a:lvl2pPr lvl="1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2pPr>
            <a:lvl3pPr lvl="2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3pPr>
            <a:lvl4pPr lvl="3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4pPr>
            <a:lvl5pPr lvl="4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5pPr>
            <a:lvl6pPr lvl="5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6pPr>
            <a:lvl7pPr lvl="6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7pPr>
            <a:lvl8pPr lvl="7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8pPr>
            <a:lvl9pPr lvl="8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9pPr>
          </a:lstStyle>
          <a:p>
            <a:endParaRPr/>
          </a:p>
        </p:txBody>
      </p:sp>
      <p:sp>
        <p:nvSpPr>
          <p:cNvPr id="350" name="Google Shape;350;p53"/>
          <p:cNvSpPr txBox="1">
            <a:spLocks noGrp="1"/>
          </p:cNvSpPr>
          <p:nvPr>
            <p:ph type="subTitle" idx="1"/>
          </p:nvPr>
        </p:nvSpPr>
        <p:spPr>
          <a:xfrm>
            <a:off x="2272200" y="3614587"/>
            <a:ext cx="4599600" cy="37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None/>
              <a:defRPr sz="1700">
                <a:solidFill>
                  <a:schemeClr val="dk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None/>
              <a:defRPr sz="1700"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None/>
              <a:defRPr sz="1700"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None/>
              <a:defRPr sz="1700"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None/>
              <a:defRPr sz="1700"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None/>
              <a:defRPr sz="1700"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None/>
              <a:defRPr sz="1700"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None/>
              <a:defRPr sz="1700"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None/>
              <a:defRPr sz="17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2" name="Google Shape;352;p5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27538" y="-28787"/>
            <a:ext cx="9199075" cy="5201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353" name="Google Shape;353;p5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6599" y="-36550"/>
            <a:ext cx="9217198" cy="5216599"/>
          </a:xfrm>
          <a:prstGeom prst="rect">
            <a:avLst/>
          </a:prstGeom>
          <a:noFill/>
          <a:ln>
            <a:noFill/>
          </a:ln>
        </p:spPr>
      </p:pic>
      <p:sp>
        <p:nvSpPr>
          <p:cNvPr id="354" name="Google Shape;354;p54"/>
          <p:cNvSpPr txBox="1">
            <a:spLocks noGrp="1"/>
          </p:cNvSpPr>
          <p:nvPr>
            <p:ph type="title"/>
          </p:nvPr>
        </p:nvSpPr>
        <p:spPr>
          <a:xfrm>
            <a:off x="2197650" y="2078738"/>
            <a:ext cx="4748700" cy="83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9pPr>
          </a:lstStyle>
          <a:p>
            <a:endParaRPr/>
          </a:p>
        </p:txBody>
      </p:sp>
      <p:sp>
        <p:nvSpPr>
          <p:cNvPr id="355" name="Google Shape;355;p54"/>
          <p:cNvSpPr txBox="1">
            <a:spLocks noGrp="1"/>
          </p:cNvSpPr>
          <p:nvPr>
            <p:ph type="subTitle" idx="1"/>
          </p:nvPr>
        </p:nvSpPr>
        <p:spPr>
          <a:xfrm>
            <a:off x="3044400" y="3178125"/>
            <a:ext cx="3055200" cy="52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356" name="Google Shape;356;p54"/>
          <p:cNvSpPr txBox="1">
            <a:spLocks noGrp="1"/>
          </p:cNvSpPr>
          <p:nvPr>
            <p:ph type="title" idx="2" hasCustomPrompt="1"/>
          </p:nvPr>
        </p:nvSpPr>
        <p:spPr>
          <a:xfrm>
            <a:off x="2197650" y="1282513"/>
            <a:ext cx="4748700" cy="831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bg>
      <p:bgPr>
        <a:solidFill>
          <a:schemeClr val="dk1"/>
        </a:solidFill>
        <a:effectLst/>
      </p:bgPr>
    </p:bg>
    <p:spTree>
      <p:nvGrpSpPr>
        <p:cNvPr id="1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" name="Google Shape;358;p5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27538" y="-28787"/>
            <a:ext cx="9199075" cy="5201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359" name="Google Shape;359;p5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6599" y="-36550"/>
            <a:ext cx="9217198" cy="5216599"/>
          </a:xfrm>
          <a:prstGeom prst="rect">
            <a:avLst/>
          </a:prstGeom>
          <a:noFill/>
          <a:ln>
            <a:noFill/>
          </a:ln>
        </p:spPr>
      </p:pic>
      <p:sp>
        <p:nvSpPr>
          <p:cNvPr id="360" name="Google Shape;360;p55"/>
          <p:cNvSpPr txBox="1">
            <a:spLocks noGrp="1"/>
          </p:cNvSpPr>
          <p:nvPr>
            <p:ph type="title"/>
          </p:nvPr>
        </p:nvSpPr>
        <p:spPr>
          <a:xfrm>
            <a:off x="713225" y="539525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9pPr>
          </a:lstStyle>
          <a:p>
            <a:endParaRPr/>
          </a:p>
        </p:txBody>
      </p:sp>
      <p:sp>
        <p:nvSpPr>
          <p:cNvPr id="361" name="Google Shape;361;p55"/>
          <p:cNvSpPr txBox="1">
            <a:spLocks noGrp="1"/>
          </p:cNvSpPr>
          <p:nvPr>
            <p:ph type="body" idx="1"/>
          </p:nvPr>
        </p:nvSpPr>
        <p:spPr>
          <a:xfrm>
            <a:off x="713250" y="1297400"/>
            <a:ext cx="7717500" cy="332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bg>
      <p:bgPr>
        <a:solidFill>
          <a:schemeClr val="dk1"/>
        </a:solidFill>
        <a:effectLst/>
      </p:bgPr>
    </p:bg>
    <p:spTree>
      <p:nvGrpSpPr>
        <p:cNvPr id="1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3" name="Google Shape;363;p5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27538" y="-28787"/>
            <a:ext cx="9199075" cy="5201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364" name="Google Shape;364;p5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6599" y="-36550"/>
            <a:ext cx="9217198" cy="5216599"/>
          </a:xfrm>
          <a:prstGeom prst="rect">
            <a:avLst/>
          </a:prstGeom>
          <a:noFill/>
          <a:ln>
            <a:noFill/>
          </a:ln>
        </p:spPr>
      </p:pic>
      <p:sp>
        <p:nvSpPr>
          <p:cNvPr id="365" name="Google Shape;365;p56"/>
          <p:cNvSpPr txBox="1">
            <a:spLocks noGrp="1"/>
          </p:cNvSpPr>
          <p:nvPr>
            <p:ph type="title"/>
          </p:nvPr>
        </p:nvSpPr>
        <p:spPr>
          <a:xfrm>
            <a:off x="713225" y="539525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9pPr>
          </a:lstStyle>
          <a:p>
            <a:endParaRPr/>
          </a:p>
        </p:txBody>
      </p:sp>
      <p:sp>
        <p:nvSpPr>
          <p:cNvPr id="366" name="Google Shape;366;p56"/>
          <p:cNvSpPr txBox="1">
            <a:spLocks noGrp="1"/>
          </p:cNvSpPr>
          <p:nvPr>
            <p:ph type="subTitle" idx="1"/>
          </p:nvPr>
        </p:nvSpPr>
        <p:spPr>
          <a:xfrm>
            <a:off x="2117974" y="2614450"/>
            <a:ext cx="2160000" cy="33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9pPr>
          </a:lstStyle>
          <a:p>
            <a:endParaRPr/>
          </a:p>
        </p:txBody>
      </p:sp>
      <p:sp>
        <p:nvSpPr>
          <p:cNvPr id="367" name="Google Shape;367;p56"/>
          <p:cNvSpPr txBox="1">
            <a:spLocks noGrp="1"/>
          </p:cNvSpPr>
          <p:nvPr>
            <p:ph type="subTitle" idx="2"/>
          </p:nvPr>
        </p:nvSpPr>
        <p:spPr>
          <a:xfrm>
            <a:off x="2117985" y="3022925"/>
            <a:ext cx="2160000" cy="71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8" name="Google Shape;368;p56"/>
          <p:cNvSpPr txBox="1">
            <a:spLocks noGrp="1"/>
          </p:cNvSpPr>
          <p:nvPr>
            <p:ph type="subTitle" idx="3"/>
          </p:nvPr>
        </p:nvSpPr>
        <p:spPr>
          <a:xfrm>
            <a:off x="4866049" y="2614450"/>
            <a:ext cx="2160000" cy="33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9pPr>
          </a:lstStyle>
          <a:p>
            <a:endParaRPr/>
          </a:p>
        </p:txBody>
      </p:sp>
      <p:sp>
        <p:nvSpPr>
          <p:cNvPr id="369" name="Google Shape;369;p56"/>
          <p:cNvSpPr txBox="1">
            <a:spLocks noGrp="1"/>
          </p:cNvSpPr>
          <p:nvPr>
            <p:ph type="subTitle" idx="4"/>
          </p:nvPr>
        </p:nvSpPr>
        <p:spPr>
          <a:xfrm>
            <a:off x="4866060" y="3022925"/>
            <a:ext cx="2160000" cy="71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bg>
      <p:bgPr>
        <a:solidFill>
          <a:schemeClr val="dk1"/>
        </a:solidFill>
        <a:effectLst/>
      </p:bgPr>
    </p:bg>
    <p:spTree>
      <p:nvGrpSpPr>
        <p:cNvPr id="1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1" name="Google Shape;371;p5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27538" y="-28787"/>
            <a:ext cx="9199075" cy="5201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372" name="Google Shape;372;p5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6599" y="-36550"/>
            <a:ext cx="9217198" cy="5216599"/>
          </a:xfrm>
          <a:prstGeom prst="rect">
            <a:avLst/>
          </a:prstGeom>
          <a:noFill/>
          <a:ln>
            <a:noFill/>
          </a:ln>
        </p:spPr>
      </p:pic>
      <p:sp>
        <p:nvSpPr>
          <p:cNvPr id="373" name="Google Shape;373;p57"/>
          <p:cNvSpPr txBox="1">
            <a:spLocks noGrp="1"/>
          </p:cNvSpPr>
          <p:nvPr>
            <p:ph type="title"/>
          </p:nvPr>
        </p:nvSpPr>
        <p:spPr>
          <a:xfrm>
            <a:off x="713225" y="539525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bg>
      <p:bgPr>
        <a:solidFill>
          <a:schemeClr val="dk1"/>
        </a:solidFill>
        <a:effectLst/>
      </p:bgPr>
    </p:bg>
    <p:spTree>
      <p:nvGrpSpPr>
        <p:cNvPr id="1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5" name="Google Shape;375;p5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27538" y="-28787"/>
            <a:ext cx="9199075" cy="5201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376" name="Google Shape;376;p5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-36599" y="-36550"/>
            <a:ext cx="9217198" cy="5216599"/>
          </a:xfrm>
          <a:prstGeom prst="rect">
            <a:avLst/>
          </a:prstGeom>
          <a:noFill/>
          <a:ln>
            <a:noFill/>
          </a:ln>
        </p:spPr>
      </p:pic>
      <p:sp>
        <p:nvSpPr>
          <p:cNvPr id="377" name="Google Shape;377;p58"/>
          <p:cNvSpPr txBox="1">
            <a:spLocks noGrp="1"/>
          </p:cNvSpPr>
          <p:nvPr>
            <p:ph type="title"/>
          </p:nvPr>
        </p:nvSpPr>
        <p:spPr>
          <a:xfrm>
            <a:off x="3682075" y="1895350"/>
            <a:ext cx="4748700" cy="693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9pPr>
          </a:lstStyle>
          <a:p>
            <a:endParaRPr/>
          </a:p>
        </p:txBody>
      </p:sp>
      <p:sp>
        <p:nvSpPr>
          <p:cNvPr id="378" name="Google Shape;378;p58"/>
          <p:cNvSpPr txBox="1">
            <a:spLocks noGrp="1"/>
          </p:cNvSpPr>
          <p:nvPr>
            <p:ph type="subTitle" idx="1"/>
          </p:nvPr>
        </p:nvSpPr>
        <p:spPr>
          <a:xfrm>
            <a:off x="4595875" y="2836050"/>
            <a:ext cx="38349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dk1"/>
        </a:solidFill>
        <a:effectLst/>
      </p:bgPr>
    </p:bg>
    <p:spTree>
      <p:nvGrpSpPr>
        <p:cNvPr id="1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0" name="Google Shape;380;p5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27538" y="-28787"/>
            <a:ext cx="9199075" cy="5201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381" name="Google Shape;381;p5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6599" y="-36550"/>
            <a:ext cx="9217198" cy="5216599"/>
          </a:xfrm>
          <a:prstGeom prst="rect">
            <a:avLst/>
          </a:prstGeom>
          <a:noFill/>
          <a:ln>
            <a:noFill/>
          </a:ln>
        </p:spPr>
      </p:pic>
      <p:sp>
        <p:nvSpPr>
          <p:cNvPr id="382" name="Google Shape;382;p59"/>
          <p:cNvSpPr txBox="1">
            <a:spLocks noGrp="1"/>
          </p:cNvSpPr>
          <p:nvPr>
            <p:ph type="title"/>
          </p:nvPr>
        </p:nvSpPr>
        <p:spPr>
          <a:xfrm>
            <a:off x="2280750" y="1762800"/>
            <a:ext cx="4582500" cy="1617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8000"/>
            </a:lvl1pPr>
            <a:lvl2pPr lvl="1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bg>
      <p:bgPr>
        <a:solidFill>
          <a:schemeClr val="dk1"/>
        </a:solidFill>
        <a:effectLst/>
      </p:bgPr>
    </p:bg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4" name="Google Shape;384;p6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27538" y="-28787"/>
            <a:ext cx="9199075" cy="5201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385" name="Google Shape;385;p6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6599" y="-36550"/>
            <a:ext cx="9217198" cy="5216599"/>
          </a:xfrm>
          <a:prstGeom prst="rect">
            <a:avLst/>
          </a:prstGeom>
          <a:noFill/>
          <a:ln>
            <a:noFill/>
          </a:ln>
        </p:spPr>
      </p:pic>
      <p:sp>
        <p:nvSpPr>
          <p:cNvPr id="386" name="Google Shape;386;p60"/>
          <p:cNvSpPr txBox="1">
            <a:spLocks noGrp="1"/>
          </p:cNvSpPr>
          <p:nvPr>
            <p:ph type="title"/>
          </p:nvPr>
        </p:nvSpPr>
        <p:spPr>
          <a:xfrm>
            <a:off x="713250" y="1895350"/>
            <a:ext cx="3834900" cy="693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9pPr>
          </a:lstStyle>
          <a:p>
            <a:endParaRPr/>
          </a:p>
        </p:txBody>
      </p:sp>
      <p:sp>
        <p:nvSpPr>
          <p:cNvPr id="387" name="Google Shape;387;p60"/>
          <p:cNvSpPr txBox="1">
            <a:spLocks noGrp="1"/>
          </p:cNvSpPr>
          <p:nvPr>
            <p:ph type="subTitle" idx="1"/>
          </p:nvPr>
        </p:nvSpPr>
        <p:spPr>
          <a:xfrm>
            <a:off x="713250" y="2836050"/>
            <a:ext cx="38349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" name="Google Shape;389;p6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6755" y="0"/>
            <a:ext cx="9097242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90" name="Google Shape;390;p61"/>
          <p:cNvSpPr/>
          <p:nvPr/>
        </p:nvSpPr>
        <p:spPr>
          <a:xfrm>
            <a:off x="0" y="0"/>
            <a:ext cx="5845200" cy="5143500"/>
          </a:xfrm>
          <a:prstGeom prst="rect">
            <a:avLst/>
          </a:prstGeom>
          <a:gradFill>
            <a:gsLst>
              <a:gs pos="0">
                <a:srgbClr val="0C1621">
                  <a:alpha val="54901"/>
                </a:srgbClr>
              </a:gs>
              <a:gs pos="100000">
                <a:srgbClr val="FFFFFF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1" name="Google Shape;391;p61"/>
          <p:cNvSpPr txBox="1">
            <a:spLocks noGrp="1"/>
          </p:cNvSpPr>
          <p:nvPr>
            <p:ph type="title"/>
          </p:nvPr>
        </p:nvSpPr>
        <p:spPr>
          <a:xfrm>
            <a:off x="631250" y="539500"/>
            <a:ext cx="3352800" cy="7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1pPr>
            <a:lvl2pPr lvl="1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2pPr>
            <a:lvl3pPr lvl="2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3pPr>
            <a:lvl4pPr lvl="3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4pPr>
            <a:lvl5pPr lvl="4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5pPr>
            <a:lvl6pPr lvl="5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6pPr>
            <a:lvl7pPr lvl="6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7pPr>
            <a:lvl8pPr lvl="7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8pPr>
            <a:lvl9pPr lvl="8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dk1"/>
        </a:solidFill>
        <a:effectLst/>
      </p:bgPr>
    </p:bg>
    <p:spTree>
      <p:nvGrpSpPr>
        <p:cNvPr id="1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3" name="Google Shape;393;p6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27538" y="-28787"/>
            <a:ext cx="9199075" cy="5201074"/>
          </a:xfrm>
          <a:prstGeom prst="rect">
            <a:avLst/>
          </a:prstGeom>
          <a:noFill/>
          <a:ln>
            <a:noFill/>
          </a:ln>
        </p:spPr>
      </p:pic>
      <p:sp>
        <p:nvSpPr>
          <p:cNvPr id="394" name="Google Shape;394;p62"/>
          <p:cNvSpPr txBox="1">
            <a:spLocks noGrp="1"/>
          </p:cNvSpPr>
          <p:nvPr>
            <p:ph type="title" hasCustomPrompt="1"/>
          </p:nvPr>
        </p:nvSpPr>
        <p:spPr>
          <a:xfrm>
            <a:off x="2015400" y="1749638"/>
            <a:ext cx="5113200" cy="1215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>
            <a:r>
              <a:t>xx%</a:t>
            </a:r>
          </a:p>
        </p:txBody>
      </p:sp>
      <p:sp>
        <p:nvSpPr>
          <p:cNvPr id="395" name="Google Shape;395;p62"/>
          <p:cNvSpPr txBox="1">
            <a:spLocks noGrp="1"/>
          </p:cNvSpPr>
          <p:nvPr>
            <p:ph type="subTitle" idx="1"/>
          </p:nvPr>
        </p:nvSpPr>
        <p:spPr>
          <a:xfrm>
            <a:off x="2015400" y="3005363"/>
            <a:ext cx="5113200" cy="38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pic>
        <p:nvPicPr>
          <p:cNvPr id="396" name="Google Shape;396;p6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6599" y="-36550"/>
            <a:ext cx="9217198" cy="52165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dk1"/>
        </a:solidFill>
        <a:effectLst/>
      </p:bgPr>
    </p:bg>
    <p:spTree>
      <p:nvGrpSpPr>
        <p:cNvPr id="1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">
    <p:bg>
      <p:bgPr>
        <a:solidFill>
          <a:schemeClr val="dk1"/>
        </a:solidFill>
        <a:effectLst/>
      </p:bgPr>
    </p:bg>
    <p:spTree>
      <p:nvGrpSpPr>
        <p:cNvPr id="1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" name="Google Shape;399;p6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27538" y="-28787"/>
            <a:ext cx="9199075" cy="5201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400" name="Google Shape;400;p6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6599" y="-36550"/>
            <a:ext cx="9217198" cy="5216599"/>
          </a:xfrm>
          <a:prstGeom prst="rect">
            <a:avLst/>
          </a:prstGeom>
          <a:noFill/>
          <a:ln>
            <a:noFill/>
          </a:ln>
        </p:spPr>
      </p:pic>
      <p:sp>
        <p:nvSpPr>
          <p:cNvPr id="401" name="Google Shape;401;p64"/>
          <p:cNvSpPr txBox="1">
            <a:spLocks noGrp="1"/>
          </p:cNvSpPr>
          <p:nvPr>
            <p:ph type="title"/>
          </p:nvPr>
        </p:nvSpPr>
        <p:spPr>
          <a:xfrm>
            <a:off x="713225" y="539525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9pPr>
          </a:lstStyle>
          <a:p>
            <a:endParaRPr/>
          </a:p>
        </p:txBody>
      </p:sp>
      <p:sp>
        <p:nvSpPr>
          <p:cNvPr id="402" name="Google Shape;402;p64"/>
          <p:cNvSpPr txBox="1">
            <a:spLocks noGrp="1"/>
          </p:cNvSpPr>
          <p:nvPr>
            <p:ph type="subTitle" idx="1"/>
          </p:nvPr>
        </p:nvSpPr>
        <p:spPr>
          <a:xfrm>
            <a:off x="713225" y="1932000"/>
            <a:ext cx="2399400" cy="33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9pPr>
          </a:lstStyle>
          <a:p>
            <a:endParaRPr/>
          </a:p>
        </p:txBody>
      </p:sp>
      <p:sp>
        <p:nvSpPr>
          <p:cNvPr id="403" name="Google Shape;403;p64"/>
          <p:cNvSpPr txBox="1">
            <a:spLocks noGrp="1"/>
          </p:cNvSpPr>
          <p:nvPr>
            <p:ph type="subTitle" idx="2"/>
          </p:nvPr>
        </p:nvSpPr>
        <p:spPr>
          <a:xfrm>
            <a:off x="713225" y="2340475"/>
            <a:ext cx="2399400" cy="52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4" name="Google Shape;404;p64"/>
          <p:cNvSpPr txBox="1">
            <a:spLocks noGrp="1"/>
          </p:cNvSpPr>
          <p:nvPr>
            <p:ph type="title" idx="3" hasCustomPrompt="1"/>
          </p:nvPr>
        </p:nvSpPr>
        <p:spPr>
          <a:xfrm>
            <a:off x="713225" y="1407400"/>
            <a:ext cx="2399400" cy="478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2pPr>
            <a:lvl3pPr lvl="2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3pPr>
            <a:lvl4pPr lvl="3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4pPr>
            <a:lvl5pPr lvl="4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5pPr>
            <a:lvl6pPr lvl="5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6pPr>
            <a:lvl7pPr lvl="6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7pPr>
            <a:lvl8pPr lvl="7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8pPr>
            <a:lvl9pPr lvl="8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405" name="Google Shape;405;p64"/>
          <p:cNvSpPr txBox="1">
            <a:spLocks noGrp="1"/>
          </p:cNvSpPr>
          <p:nvPr>
            <p:ph type="subTitle" idx="4"/>
          </p:nvPr>
        </p:nvSpPr>
        <p:spPr>
          <a:xfrm>
            <a:off x="713225" y="3664450"/>
            <a:ext cx="2399400" cy="33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9pPr>
          </a:lstStyle>
          <a:p>
            <a:endParaRPr/>
          </a:p>
        </p:txBody>
      </p:sp>
      <p:sp>
        <p:nvSpPr>
          <p:cNvPr id="406" name="Google Shape;406;p64"/>
          <p:cNvSpPr txBox="1">
            <a:spLocks noGrp="1"/>
          </p:cNvSpPr>
          <p:nvPr>
            <p:ph type="subTitle" idx="5"/>
          </p:nvPr>
        </p:nvSpPr>
        <p:spPr>
          <a:xfrm>
            <a:off x="713225" y="4072925"/>
            <a:ext cx="2399400" cy="52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7" name="Google Shape;407;p64"/>
          <p:cNvSpPr txBox="1">
            <a:spLocks noGrp="1"/>
          </p:cNvSpPr>
          <p:nvPr>
            <p:ph type="title" idx="6" hasCustomPrompt="1"/>
          </p:nvPr>
        </p:nvSpPr>
        <p:spPr>
          <a:xfrm>
            <a:off x="713225" y="3139850"/>
            <a:ext cx="2399400" cy="478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2pPr>
            <a:lvl3pPr lvl="2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3pPr>
            <a:lvl4pPr lvl="3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4pPr>
            <a:lvl5pPr lvl="4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5pPr>
            <a:lvl6pPr lvl="5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6pPr>
            <a:lvl7pPr lvl="6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7pPr>
            <a:lvl8pPr lvl="7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8pPr>
            <a:lvl9pPr lvl="8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408" name="Google Shape;408;p64"/>
          <p:cNvSpPr txBox="1">
            <a:spLocks noGrp="1"/>
          </p:cNvSpPr>
          <p:nvPr>
            <p:ph type="subTitle" idx="7"/>
          </p:nvPr>
        </p:nvSpPr>
        <p:spPr>
          <a:xfrm>
            <a:off x="6237400" y="1932000"/>
            <a:ext cx="2399400" cy="33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9pPr>
          </a:lstStyle>
          <a:p>
            <a:endParaRPr/>
          </a:p>
        </p:txBody>
      </p:sp>
      <p:sp>
        <p:nvSpPr>
          <p:cNvPr id="409" name="Google Shape;409;p64"/>
          <p:cNvSpPr txBox="1">
            <a:spLocks noGrp="1"/>
          </p:cNvSpPr>
          <p:nvPr>
            <p:ph type="subTitle" idx="8"/>
          </p:nvPr>
        </p:nvSpPr>
        <p:spPr>
          <a:xfrm>
            <a:off x="6237400" y="2340475"/>
            <a:ext cx="2399400" cy="52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0" name="Google Shape;410;p64"/>
          <p:cNvSpPr txBox="1">
            <a:spLocks noGrp="1"/>
          </p:cNvSpPr>
          <p:nvPr>
            <p:ph type="title" idx="9" hasCustomPrompt="1"/>
          </p:nvPr>
        </p:nvSpPr>
        <p:spPr>
          <a:xfrm>
            <a:off x="6237400" y="1407400"/>
            <a:ext cx="2399400" cy="478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2pPr>
            <a:lvl3pPr lvl="2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3pPr>
            <a:lvl4pPr lvl="3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4pPr>
            <a:lvl5pPr lvl="4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5pPr>
            <a:lvl6pPr lvl="5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6pPr>
            <a:lvl7pPr lvl="6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7pPr>
            <a:lvl8pPr lvl="7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8pPr>
            <a:lvl9pPr lvl="8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411" name="Google Shape;411;p64"/>
          <p:cNvSpPr txBox="1">
            <a:spLocks noGrp="1"/>
          </p:cNvSpPr>
          <p:nvPr>
            <p:ph type="subTitle" idx="13"/>
          </p:nvPr>
        </p:nvSpPr>
        <p:spPr>
          <a:xfrm>
            <a:off x="6237400" y="3664450"/>
            <a:ext cx="2399400" cy="33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9pPr>
          </a:lstStyle>
          <a:p>
            <a:endParaRPr/>
          </a:p>
        </p:txBody>
      </p:sp>
      <p:sp>
        <p:nvSpPr>
          <p:cNvPr id="412" name="Google Shape;412;p64"/>
          <p:cNvSpPr txBox="1">
            <a:spLocks noGrp="1"/>
          </p:cNvSpPr>
          <p:nvPr>
            <p:ph type="subTitle" idx="14"/>
          </p:nvPr>
        </p:nvSpPr>
        <p:spPr>
          <a:xfrm>
            <a:off x="6237400" y="4072925"/>
            <a:ext cx="2399400" cy="52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3" name="Google Shape;413;p64"/>
          <p:cNvSpPr txBox="1">
            <a:spLocks noGrp="1"/>
          </p:cNvSpPr>
          <p:nvPr>
            <p:ph type="title" idx="15" hasCustomPrompt="1"/>
          </p:nvPr>
        </p:nvSpPr>
        <p:spPr>
          <a:xfrm>
            <a:off x="6237400" y="3139850"/>
            <a:ext cx="2399400" cy="478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2pPr>
            <a:lvl3pPr lvl="2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3pPr>
            <a:lvl4pPr lvl="3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4pPr>
            <a:lvl5pPr lvl="4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5pPr>
            <a:lvl6pPr lvl="5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6pPr>
            <a:lvl7pPr lvl="6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7pPr>
            <a:lvl8pPr lvl="7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8pPr>
            <a:lvl9pPr lvl="8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414" name="Google Shape;414;p64"/>
          <p:cNvSpPr txBox="1">
            <a:spLocks noGrp="1"/>
          </p:cNvSpPr>
          <p:nvPr>
            <p:ph type="subTitle" idx="16"/>
          </p:nvPr>
        </p:nvSpPr>
        <p:spPr>
          <a:xfrm>
            <a:off x="3475313" y="1932000"/>
            <a:ext cx="2399400" cy="33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9pPr>
          </a:lstStyle>
          <a:p>
            <a:endParaRPr/>
          </a:p>
        </p:txBody>
      </p:sp>
      <p:sp>
        <p:nvSpPr>
          <p:cNvPr id="415" name="Google Shape;415;p64"/>
          <p:cNvSpPr txBox="1">
            <a:spLocks noGrp="1"/>
          </p:cNvSpPr>
          <p:nvPr>
            <p:ph type="subTitle" idx="17"/>
          </p:nvPr>
        </p:nvSpPr>
        <p:spPr>
          <a:xfrm>
            <a:off x="3475313" y="2340475"/>
            <a:ext cx="2399400" cy="52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6" name="Google Shape;416;p64"/>
          <p:cNvSpPr txBox="1">
            <a:spLocks noGrp="1"/>
          </p:cNvSpPr>
          <p:nvPr>
            <p:ph type="title" idx="18" hasCustomPrompt="1"/>
          </p:nvPr>
        </p:nvSpPr>
        <p:spPr>
          <a:xfrm>
            <a:off x="3475313" y="1407400"/>
            <a:ext cx="2399400" cy="478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2pPr>
            <a:lvl3pPr lvl="2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3pPr>
            <a:lvl4pPr lvl="3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4pPr>
            <a:lvl5pPr lvl="4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5pPr>
            <a:lvl6pPr lvl="5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6pPr>
            <a:lvl7pPr lvl="6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7pPr>
            <a:lvl8pPr lvl="7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8pPr>
            <a:lvl9pPr lvl="8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417" name="Google Shape;417;p64"/>
          <p:cNvSpPr txBox="1">
            <a:spLocks noGrp="1"/>
          </p:cNvSpPr>
          <p:nvPr>
            <p:ph type="subTitle" idx="19"/>
          </p:nvPr>
        </p:nvSpPr>
        <p:spPr>
          <a:xfrm>
            <a:off x="3475313" y="3664450"/>
            <a:ext cx="2399400" cy="33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9pPr>
          </a:lstStyle>
          <a:p>
            <a:endParaRPr/>
          </a:p>
        </p:txBody>
      </p:sp>
      <p:sp>
        <p:nvSpPr>
          <p:cNvPr id="418" name="Google Shape;418;p64"/>
          <p:cNvSpPr txBox="1">
            <a:spLocks noGrp="1"/>
          </p:cNvSpPr>
          <p:nvPr>
            <p:ph type="subTitle" idx="20"/>
          </p:nvPr>
        </p:nvSpPr>
        <p:spPr>
          <a:xfrm>
            <a:off x="3475313" y="4072925"/>
            <a:ext cx="2399400" cy="52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9" name="Google Shape;419;p64"/>
          <p:cNvSpPr txBox="1">
            <a:spLocks noGrp="1"/>
          </p:cNvSpPr>
          <p:nvPr>
            <p:ph type="title" idx="21" hasCustomPrompt="1"/>
          </p:nvPr>
        </p:nvSpPr>
        <p:spPr>
          <a:xfrm>
            <a:off x="3475313" y="3139850"/>
            <a:ext cx="2399400" cy="478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2pPr>
            <a:lvl3pPr lvl="2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3pPr>
            <a:lvl4pPr lvl="3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4pPr>
            <a:lvl5pPr lvl="4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5pPr>
            <a:lvl6pPr lvl="5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6pPr>
            <a:lvl7pPr lvl="6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7pPr>
            <a:lvl8pPr lvl="7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8pPr>
            <a:lvl9pPr lvl="8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CUSTOM_1">
    <p:spTree>
      <p:nvGrpSpPr>
        <p:cNvPr id="1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1" name="Google Shape;421;p6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27538" y="-28787"/>
            <a:ext cx="9199075" cy="5201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422" name="Google Shape;422;p6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6599" y="-36550"/>
            <a:ext cx="9217198" cy="5216599"/>
          </a:xfrm>
          <a:prstGeom prst="rect">
            <a:avLst/>
          </a:prstGeom>
          <a:noFill/>
          <a:ln>
            <a:noFill/>
          </a:ln>
        </p:spPr>
      </p:pic>
      <p:sp>
        <p:nvSpPr>
          <p:cNvPr id="423" name="Google Shape;423;p65"/>
          <p:cNvSpPr txBox="1">
            <a:spLocks noGrp="1"/>
          </p:cNvSpPr>
          <p:nvPr>
            <p:ph type="title"/>
          </p:nvPr>
        </p:nvSpPr>
        <p:spPr>
          <a:xfrm>
            <a:off x="3152100" y="3110800"/>
            <a:ext cx="2839800" cy="33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24" name="Google Shape;424;p65"/>
          <p:cNvSpPr txBox="1">
            <a:spLocks noGrp="1"/>
          </p:cNvSpPr>
          <p:nvPr>
            <p:ph type="subTitle" idx="1"/>
          </p:nvPr>
        </p:nvSpPr>
        <p:spPr>
          <a:xfrm>
            <a:off x="1805400" y="1607700"/>
            <a:ext cx="5533200" cy="120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1">
  <p:cSld name="CUSTOM_1_1">
    <p:bg>
      <p:bgPr>
        <a:solidFill>
          <a:schemeClr val="dk1"/>
        </a:solidFill>
        <a:effectLst/>
      </p:bgPr>
    </p:bg>
    <p:spTree>
      <p:nvGrpSpPr>
        <p:cNvPr id="1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6" name="Google Shape;426;p6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27538" y="-28787"/>
            <a:ext cx="9199075" cy="5201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427" name="Google Shape;427;p6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6599" y="-36550"/>
            <a:ext cx="9217198" cy="5216599"/>
          </a:xfrm>
          <a:prstGeom prst="rect">
            <a:avLst/>
          </a:prstGeom>
          <a:noFill/>
          <a:ln>
            <a:noFill/>
          </a:ln>
        </p:spPr>
      </p:pic>
      <p:sp>
        <p:nvSpPr>
          <p:cNvPr id="428" name="Google Shape;428;p66"/>
          <p:cNvSpPr txBox="1">
            <a:spLocks noGrp="1"/>
          </p:cNvSpPr>
          <p:nvPr>
            <p:ph type="title"/>
          </p:nvPr>
        </p:nvSpPr>
        <p:spPr>
          <a:xfrm>
            <a:off x="4978100" y="2078750"/>
            <a:ext cx="3055200" cy="83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9pPr>
          </a:lstStyle>
          <a:p>
            <a:endParaRPr/>
          </a:p>
        </p:txBody>
      </p:sp>
      <p:sp>
        <p:nvSpPr>
          <p:cNvPr id="429" name="Google Shape;429;p66"/>
          <p:cNvSpPr txBox="1">
            <a:spLocks noGrp="1"/>
          </p:cNvSpPr>
          <p:nvPr>
            <p:ph type="subTitle" idx="1"/>
          </p:nvPr>
        </p:nvSpPr>
        <p:spPr>
          <a:xfrm>
            <a:off x="4978100" y="3178125"/>
            <a:ext cx="3055200" cy="52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430" name="Google Shape;430;p66"/>
          <p:cNvSpPr txBox="1">
            <a:spLocks noGrp="1"/>
          </p:cNvSpPr>
          <p:nvPr>
            <p:ph type="title" idx="2" hasCustomPrompt="1"/>
          </p:nvPr>
        </p:nvSpPr>
        <p:spPr>
          <a:xfrm>
            <a:off x="4978100" y="1282525"/>
            <a:ext cx="3055200" cy="831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">
  <p:cSld name="CUSTOM_2">
    <p:bg>
      <p:bgPr>
        <a:solidFill>
          <a:schemeClr val="dk1"/>
        </a:solidFill>
        <a:effectLst/>
      </p:bgPr>
    </p:bg>
    <p:spTree>
      <p:nvGrpSpPr>
        <p:cNvPr id="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2" name="Google Shape;432;p6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27538" y="-28787"/>
            <a:ext cx="9199075" cy="5201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433" name="Google Shape;433;p6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6599" y="-36550"/>
            <a:ext cx="9217198" cy="5216599"/>
          </a:xfrm>
          <a:prstGeom prst="rect">
            <a:avLst/>
          </a:prstGeom>
          <a:noFill/>
          <a:ln>
            <a:noFill/>
          </a:ln>
        </p:spPr>
      </p:pic>
      <p:sp>
        <p:nvSpPr>
          <p:cNvPr id="434" name="Google Shape;434;p67"/>
          <p:cNvSpPr txBox="1">
            <a:spLocks noGrp="1"/>
          </p:cNvSpPr>
          <p:nvPr>
            <p:ph type="title" hasCustomPrompt="1"/>
          </p:nvPr>
        </p:nvSpPr>
        <p:spPr>
          <a:xfrm>
            <a:off x="2485200" y="1356075"/>
            <a:ext cx="4173600" cy="75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1pPr>
            <a:lvl2pPr lvl="1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2pPr>
            <a:lvl3pPr lvl="2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3pPr>
            <a:lvl4pPr lvl="3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4pPr>
            <a:lvl5pPr lvl="4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5pPr>
            <a:lvl6pPr lvl="5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6pPr>
            <a:lvl7pPr lvl="6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7pPr>
            <a:lvl8pPr lvl="7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8pPr>
            <a:lvl9pPr lvl="8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9pPr>
          </a:lstStyle>
          <a:p>
            <a:r>
              <a:t>xx%</a:t>
            </a:r>
          </a:p>
        </p:txBody>
      </p:sp>
      <p:sp>
        <p:nvSpPr>
          <p:cNvPr id="435" name="Google Shape;435;p67"/>
          <p:cNvSpPr txBox="1">
            <a:spLocks noGrp="1"/>
          </p:cNvSpPr>
          <p:nvPr>
            <p:ph type="subTitle" idx="1"/>
          </p:nvPr>
        </p:nvSpPr>
        <p:spPr>
          <a:xfrm>
            <a:off x="2485200" y="2121775"/>
            <a:ext cx="4173600" cy="27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36" name="Google Shape;436;p67"/>
          <p:cNvSpPr txBox="1">
            <a:spLocks noGrp="1"/>
          </p:cNvSpPr>
          <p:nvPr>
            <p:ph type="title" idx="2" hasCustomPrompt="1"/>
          </p:nvPr>
        </p:nvSpPr>
        <p:spPr>
          <a:xfrm>
            <a:off x="2485200" y="2742425"/>
            <a:ext cx="4173600" cy="75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1pPr>
            <a:lvl2pPr lvl="1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2pPr>
            <a:lvl3pPr lvl="2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3pPr>
            <a:lvl4pPr lvl="3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4pPr>
            <a:lvl5pPr lvl="4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5pPr>
            <a:lvl6pPr lvl="5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6pPr>
            <a:lvl7pPr lvl="6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7pPr>
            <a:lvl8pPr lvl="7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8pPr>
            <a:lvl9pPr lvl="8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9pPr>
          </a:lstStyle>
          <a:p>
            <a:r>
              <a:t>xx%</a:t>
            </a:r>
          </a:p>
        </p:txBody>
      </p:sp>
      <p:sp>
        <p:nvSpPr>
          <p:cNvPr id="437" name="Google Shape;437;p67"/>
          <p:cNvSpPr txBox="1">
            <a:spLocks noGrp="1"/>
          </p:cNvSpPr>
          <p:nvPr>
            <p:ph type="subTitle" idx="3"/>
          </p:nvPr>
        </p:nvSpPr>
        <p:spPr>
          <a:xfrm>
            <a:off x="2485200" y="3508125"/>
            <a:ext cx="4173600" cy="27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CUSTOM_2_1_1">
    <p:bg>
      <p:bgPr>
        <a:solidFill>
          <a:schemeClr val="dk1"/>
        </a:solidFill>
        <a:effectLst/>
      </p:bgPr>
    </p:bg>
    <p:spTree>
      <p:nvGrpSpPr>
        <p:cNvPr id="1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9" name="Google Shape;439;p6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27538" y="-28787"/>
            <a:ext cx="9199075" cy="5201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440" name="Google Shape;440;p6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6599" y="-36550"/>
            <a:ext cx="9217198" cy="5216599"/>
          </a:xfrm>
          <a:prstGeom prst="rect">
            <a:avLst/>
          </a:prstGeom>
          <a:noFill/>
          <a:ln>
            <a:noFill/>
          </a:ln>
        </p:spPr>
      </p:pic>
      <p:sp>
        <p:nvSpPr>
          <p:cNvPr id="441" name="Google Shape;441;p68"/>
          <p:cNvSpPr txBox="1">
            <a:spLocks noGrp="1"/>
          </p:cNvSpPr>
          <p:nvPr>
            <p:ph type="title"/>
          </p:nvPr>
        </p:nvSpPr>
        <p:spPr>
          <a:xfrm>
            <a:off x="713225" y="539525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CUSTOM_2_1_1_1">
    <p:bg>
      <p:bgPr>
        <a:solidFill>
          <a:schemeClr val="dk1"/>
        </a:solidFill>
        <a:effectLst/>
      </p:bgPr>
    </p:bg>
    <p:spTree>
      <p:nvGrpSpPr>
        <p:cNvPr id="1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3" name="Google Shape;443;p6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27538" y="-28787"/>
            <a:ext cx="9199075" cy="5201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444" name="Google Shape;444;p6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6599" y="-36550"/>
            <a:ext cx="9217198" cy="5216599"/>
          </a:xfrm>
          <a:prstGeom prst="rect">
            <a:avLst/>
          </a:prstGeom>
          <a:noFill/>
          <a:ln>
            <a:noFill/>
          </a:ln>
        </p:spPr>
      </p:pic>
      <p:sp>
        <p:nvSpPr>
          <p:cNvPr id="445" name="Google Shape;445;p69"/>
          <p:cNvSpPr txBox="1">
            <a:spLocks noGrp="1"/>
          </p:cNvSpPr>
          <p:nvPr>
            <p:ph type="title"/>
          </p:nvPr>
        </p:nvSpPr>
        <p:spPr>
          <a:xfrm>
            <a:off x="2833050" y="1425500"/>
            <a:ext cx="3477900" cy="97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8300"/>
              <a:buNone/>
              <a:defRPr sz="8300"/>
            </a:lvl1pPr>
            <a:lvl2pPr lvl="1" rtl="0">
              <a:spcBef>
                <a:spcPts val="0"/>
              </a:spcBef>
              <a:spcAft>
                <a:spcPts val="0"/>
              </a:spcAft>
              <a:buSzPts val="8300"/>
              <a:buNone/>
              <a:defRPr sz="8300"/>
            </a:lvl2pPr>
            <a:lvl3pPr lvl="2" rtl="0">
              <a:spcBef>
                <a:spcPts val="0"/>
              </a:spcBef>
              <a:spcAft>
                <a:spcPts val="0"/>
              </a:spcAft>
              <a:buSzPts val="8300"/>
              <a:buNone/>
              <a:defRPr sz="8300"/>
            </a:lvl3pPr>
            <a:lvl4pPr lvl="3" rtl="0">
              <a:spcBef>
                <a:spcPts val="0"/>
              </a:spcBef>
              <a:spcAft>
                <a:spcPts val="0"/>
              </a:spcAft>
              <a:buSzPts val="8300"/>
              <a:buNone/>
              <a:defRPr sz="8300"/>
            </a:lvl4pPr>
            <a:lvl5pPr lvl="4" rtl="0">
              <a:spcBef>
                <a:spcPts val="0"/>
              </a:spcBef>
              <a:spcAft>
                <a:spcPts val="0"/>
              </a:spcAft>
              <a:buSzPts val="8300"/>
              <a:buNone/>
              <a:defRPr sz="8300"/>
            </a:lvl5pPr>
            <a:lvl6pPr lvl="5" rtl="0">
              <a:spcBef>
                <a:spcPts val="0"/>
              </a:spcBef>
              <a:spcAft>
                <a:spcPts val="0"/>
              </a:spcAft>
              <a:buSzPts val="8300"/>
              <a:buNone/>
              <a:defRPr sz="8300"/>
            </a:lvl6pPr>
            <a:lvl7pPr lvl="6" rtl="0">
              <a:spcBef>
                <a:spcPts val="0"/>
              </a:spcBef>
              <a:spcAft>
                <a:spcPts val="0"/>
              </a:spcAft>
              <a:buSzPts val="8300"/>
              <a:buNone/>
              <a:defRPr sz="8300"/>
            </a:lvl7pPr>
            <a:lvl8pPr lvl="7" rtl="0">
              <a:spcBef>
                <a:spcPts val="0"/>
              </a:spcBef>
              <a:spcAft>
                <a:spcPts val="0"/>
              </a:spcAft>
              <a:buSzPts val="8300"/>
              <a:buNone/>
              <a:defRPr sz="8300"/>
            </a:lvl8pPr>
            <a:lvl9pPr lvl="8" rtl="0">
              <a:spcBef>
                <a:spcPts val="0"/>
              </a:spcBef>
              <a:spcAft>
                <a:spcPts val="0"/>
              </a:spcAft>
              <a:buSzPts val="8300"/>
              <a:buNone/>
              <a:defRPr sz="8300"/>
            </a:lvl9pPr>
          </a:lstStyle>
          <a:p>
            <a:endParaRPr/>
          </a:p>
        </p:txBody>
      </p:sp>
      <p:sp>
        <p:nvSpPr>
          <p:cNvPr id="446" name="Google Shape;446;p69"/>
          <p:cNvSpPr txBox="1">
            <a:spLocks noGrp="1"/>
          </p:cNvSpPr>
          <p:nvPr>
            <p:ph type="subTitle" idx="1"/>
          </p:nvPr>
        </p:nvSpPr>
        <p:spPr>
          <a:xfrm>
            <a:off x="3095550" y="2631988"/>
            <a:ext cx="2952900" cy="1008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CUSTOM_2_1_1_1_1">
    <p:bg>
      <p:bgPr>
        <a:solidFill>
          <a:schemeClr val="dk1"/>
        </a:solidFill>
        <a:effectLst/>
      </p:bgPr>
    </p:bg>
    <p:spTree>
      <p:nvGrpSpPr>
        <p:cNvPr id="1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8" name="Google Shape;448;p7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27538" y="-28787"/>
            <a:ext cx="9199075" cy="5201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449" name="Google Shape;449;p7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6599" y="-36550"/>
            <a:ext cx="9217198" cy="5216599"/>
          </a:xfrm>
          <a:prstGeom prst="rect">
            <a:avLst/>
          </a:prstGeom>
          <a:noFill/>
          <a:ln>
            <a:noFill/>
          </a:ln>
        </p:spPr>
      </p:pic>
      <p:sp>
        <p:nvSpPr>
          <p:cNvPr id="450" name="Google Shape;450;p70"/>
          <p:cNvSpPr txBox="1">
            <a:spLocks noGrp="1"/>
          </p:cNvSpPr>
          <p:nvPr>
            <p:ph type="title"/>
          </p:nvPr>
        </p:nvSpPr>
        <p:spPr>
          <a:xfrm>
            <a:off x="713225" y="539525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9pPr>
          </a:lstStyle>
          <a:p>
            <a:endParaRPr/>
          </a:p>
        </p:txBody>
      </p:sp>
      <p:sp>
        <p:nvSpPr>
          <p:cNvPr id="451" name="Google Shape;451;p70"/>
          <p:cNvSpPr txBox="1">
            <a:spLocks noGrp="1"/>
          </p:cNvSpPr>
          <p:nvPr>
            <p:ph type="subTitle" idx="1"/>
          </p:nvPr>
        </p:nvSpPr>
        <p:spPr>
          <a:xfrm>
            <a:off x="5373750" y="2255950"/>
            <a:ext cx="2750400" cy="114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2">
  <p:cSld name="CUSTOM_2_1_1_1_1_1">
    <p:bg>
      <p:bgPr>
        <a:solidFill>
          <a:schemeClr val="dk1"/>
        </a:solidFill>
        <a:effectLst/>
      </p:bgPr>
    </p:bg>
    <p:spTree>
      <p:nvGrpSpPr>
        <p:cNvPr id="1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3" name="Google Shape;453;p7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27538" y="-28787"/>
            <a:ext cx="9199075" cy="5201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454" name="Google Shape;454;p7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6599" y="-36550"/>
            <a:ext cx="9217198" cy="5216599"/>
          </a:xfrm>
          <a:prstGeom prst="rect">
            <a:avLst/>
          </a:prstGeom>
          <a:noFill/>
          <a:ln>
            <a:noFill/>
          </a:ln>
        </p:spPr>
      </p:pic>
      <p:sp>
        <p:nvSpPr>
          <p:cNvPr id="455" name="Google Shape;455;p71"/>
          <p:cNvSpPr txBox="1">
            <a:spLocks noGrp="1"/>
          </p:cNvSpPr>
          <p:nvPr>
            <p:ph type="title"/>
          </p:nvPr>
        </p:nvSpPr>
        <p:spPr>
          <a:xfrm>
            <a:off x="2694275" y="1034825"/>
            <a:ext cx="37554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300"/>
              <a:buNone/>
              <a:defRPr sz="4300"/>
            </a:lvl1pPr>
            <a:lvl2pPr lvl="1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9pPr>
          </a:lstStyle>
          <a:p>
            <a:endParaRPr/>
          </a:p>
        </p:txBody>
      </p:sp>
      <p:sp>
        <p:nvSpPr>
          <p:cNvPr id="456" name="Google Shape;456;p71"/>
          <p:cNvSpPr txBox="1">
            <a:spLocks noGrp="1"/>
          </p:cNvSpPr>
          <p:nvPr>
            <p:ph type="subTitle" idx="1"/>
          </p:nvPr>
        </p:nvSpPr>
        <p:spPr>
          <a:xfrm>
            <a:off x="2276400" y="1968625"/>
            <a:ext cx="4591200" cy="219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○"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■"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●"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○"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■"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●"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○"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■"/>
              <a:defRPr/>
            </a:lvl9pPr>
          </a:lstStyle>
          <a:p>
            <a:endParaRPr/>
          </a:p>
        </p:txBody>
      </p:sp>
      <p:pic>
        <p:nvPicPr>
          <p:cNvPr id="457" name="Google Shape;457;p7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27538" y="-28787"/>
            <a:ext cx="9199075" cy="52010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3">
  <p:cSld name="CUSTOM_2_1_1_1_1_1_1">
    <p:bg>
      <p:bgPr>
        <a:solidFill>
          <a:schemeClr val="dk1"/>
        </a:solidFill>
        <a:effectLst/>
      </p:bgPr>
    </p:bg>
    <p:spTree>
      <p:nvGrpSpPr>
        <p:cNvPr id="1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9" name="Google Shape;459;p7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27538" y="-28787"/>
            <a:ext cx="9199075" cy="5201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460" name="Google Shape;460;p7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6599" y="-36550"/>
            <a:ext cx="9217198" cy="5216599"/>
          </a:xfrm>
          <a:prstGeom prst="rect">
            <a:avLst/>
          </a:prstGeom>
          <a:noFill/>
          <a:ln>
            <a:noFill/>
          </a:ln>
        </p:spPr>
      </p:pic>
      <p:sp>
        <p:nvSpPr>
          <p:cNvPr id="461" name="Google Shape;461;p72"/>
          <p:cNvSpPr txBox="1">
            <a:spLocks noGrp="1"/>
          </p:cNvSpPr>
          <p:nvPr>
            <p:ph type="title"/>
          </p:nvPr>
        </p:nvSpPr>
        <p:spPr>
          <a:xfrm>
            <a:off x="4920000" y="1588475"/>
            <a:ext cx="31626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9pPr>
          </a:lstStyle>
          <a:p>
            <a:endParaRPr/>
          </a:p>
        </p:txBody>
      </p:sp>
      <p:sp>
        <p:nvSpPr>
          <p:cNvPr id="462" name="Google Shape;462;p72"/>
          <p:cNvSpPr txBox="1">
            <a:spLocks noGrp="1"/>
          </p:cNvSpPr>
          <p:nvPr>
            <p:ph type="subTitle" idx="1"/>
          </p:nvPr>
        </p:nvSpPr>
        <p:spPr>
          <a:xfrm>
            <a:off x="4920000" y="2283550"/>
            <a:ext cx="3162600" cy="130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4">
  <p:cSld name="CUSTOM_2_1_1_1_1_1_1_1">
    <p:bg>
      <p:bgPr>
        <a:solidFill>
          <a:schemeClr val="dk1"/>
        </a:solidFill>
        <a:effectLst/>
      </p:bgPr>
    </p:bg>
    <p:spTree>
      <p:nvGrpSpPr>
        <p:cNvPr id="1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4" name="Google Shape;464;p7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27538" y="-28787"/>
            <a:ext cx="9199075" cy="5201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465" name="Google Shape;465;p7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6599" y="-36550"/>
            <a:ext cx="9217198" cy="5216599"/>
          </a:xfrm>
          <a:prstGeom prst="rect">
            <a:avLst/>
          </a:prstGeom>
          <a:noFill/>
          <a:ln>
            <a:noFill/>
          </a:ln>
        </p:spPr>
      </p:pic>
      <p:sp>
        <p:nvSpPr>
          <p:cNvPr id="466" name="Google Shape;466;p73"/>
          <p:cNvSpPr txBox="1">
            <a:spLocks noGrp="1"/>
          </p:cNvSpPr>
          <p:nvPr>
            <p:ph type="title"/>
          </p:nvPr>
        </p:nvSpPr>
        <p:spPr>
          <a:xfrm flipH="1">
            <a:off x="1172525" y="1588475"/>
            <a:ext cx="31626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9pPr>
          </a:lstStyle>
          <a:p>
            <a:endParaRPr/>
          </a:p>
        </p:txBody>
      </p:sp>
      <p:sp>
        <p:nvSpPr>
          <p:cNvPr id="467" name="Google Shape;467;p73"/>
          <p:cNvSpPr txBox="1">
            <a:spLocks noGrp="1"/>
          </p:cNvSpPr>
          <p:nvPr>
            <p:ph type="subTitle" idx="1"/>
          </p:nvPr>
        </p:nvSpPr>
        <p:spPr>
          <a:xfrm flipH="1">
            <a:off x="1172525" y="2283550"/>
            <a:ext cx="3162600" cy="130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5">
  <p:cSld name="CUSTOM_2_1_1_1_1_1_1_1_1">
    <p:bg>
      <p:bgPr>
        <a:solidFill>
          <a:schemeClr val="dk1"/>
        </a:solidFill>
        <a:effectLst/>
      </p:bgPr>
    </p:bg>
    <p:spTree>
      <p:nvGrpSpPr>
        <p:cNvPr id="1" name="Shape 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9" name="Google Shape;469;p7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27538" y="-28787"/>
            <a:ext cx="9199075" cy="5201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470" name="Google Shape;470;p7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6599" y="-36550"/>
            <a:ext cx="9217198" cy="5216599"/>
          </a:xfrm>
          <a:prstGeom prst="rect">
            <a:avLst/>
          </a:prstGeom>
          <a:noFill/>
          <a:ln>
            <a:noFill/>
          </a:ln>
        </p:spPr>
      </p:pic>
      <p:sp>
        <p:nvSpPr>
          <p:cNvPr id="471" name="Google Shape;471;p74"/>
          <p:cNvSpPr txBox="1">
            <a:spLocks noGrp="1"/>
          </p:cNvSpPr>
          <p:nvPr>
            <p:ph type="title"/>
          </p:nvPr>
        </p:nvSpPr>
        <p:spPr>
          <a:xfrm flipH="1">
            <a:off x="713250" y="1374400"/>
            <a:ext cx="3619800" cy="157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1pPr>
            <a:lvl2pPr lvl="1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2pPr>
            <a:lvl3pPr lvl="2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3pPr>
            <a:lvl4pPr lvl="3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4pPr>
            <a:lvl5pPr lvl="4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5pPr>
            <a:lvl6pPr lvl="5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6pPr>
            <a:lvl7pPr lvl="6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7pPr>
            <a:lvl8pPr lvl="7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8pPr>
            <a:lvl9pPr lvl="8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9pPr>
          </a:lstStyle>
          <a:p>
            <a:endParaRPr/>
          </a:p>
        </p:txBody>
      </p:sp>
      <p:sp>
        <p:nvSpPr>
          <p:cNvPr id="472" name="Google Shape;472;p74"/>
          <p:cNvSpPr txBox="1">
            <a:spLocks noGrp="1"/>
          </p:cNvSpPr>
          <p:nvPr>
            <p:ph type="subTitle" idx="1"/>
          </p:nvPr>
        </p:nvSpPr>
        <p:spPr>
          <a:xfrm flipH="1">
            <a:off x="713250" y="3044047"/>
            <a:ext cx="3619800" cy="72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6">
  <p:cSld name="CUSTOM_2_1_1_1_1_1_1_1_1_2">
    <p:bg>
      <p:bgPr>
        <a:solidFill>
          <a:schemeClr val="dk1"/>
        </a:solidFill>
        <a:effectLst/>
      </p:bgPr>
    </p:bg>
    <p:spTree>
      <p:nvGrpSpPr>
        <p:cNvPr id="1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4" name="Google Shape;474;p7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27538" y="-28787"/>
            <a:ext cx="9199075" cy="5201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475" name="Google Shape;475;p7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10800000">
            <a:off x="-36599" y="-36550"/>
            <a:ext cx="9217198" cy="5216599"/>
          </a:xfrm>
          <a:prstGeom prst="rect">
            <a:avLst/>
          </a:prstGeom>
          <a:noFill/>
          <a:ln>
            <a:noFill/>
          </a:ln>
        </p:spPr>
      </p:pic>
      <p:sp>
        <p:nvSpPr>
          <p:cNvPr id="476" name="Google Shape;476;p75"/>
          <p:cNvSpPr txBox="1">
            <a:spLocks noGrp="1"/>
          </p:cNvSpPr>
          <p:nvPr>
            <p:ph type="title"/>
          </p:nvPr>
        </p:nvSpPr>
        <p:spPr>
          <a:xfrm>
            <a:off x="713225" y="539525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9pPr>
          </a:lstStyle>
          <a:p>
            <a:endParaRPr/>
          </a:p>
        </p:txBody>
      </p:sp>
      <p:sp>
        <p:nvSpPr>
          <p:cNvPr id="477" name="Google Shape;477;p75"/>
          <p:cNvSpPr txBox="1">
            <a:spLocks noGrp="1"/>
          </p:cNvSpPr>
          <p:nvPr>
            <p:ph type="subTitle" idx="1"/>
          </p:nvPr>
        </p:nvSpPr>
        <p:spPr>
          <a:xfrm flipH="1">
            <a:off x="1130250" y="2255950"/>
            <a:ext cx="2750400" cy="114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1">
  <p:cSld name="CUSTOM_2_1_1_1_1_1_1_1_1_1">
    <p:bg>
      <p:bgPr>
        <a:solidFill>
          <a:schemeClr val="dk1"/>
        </a:solidFill>
        <a:effectLst/>
      </p:bgPr>
    </p:bg>
    <p:spTree>
      <p:nvGrpSpPr>
        <p:cNvPr id="1" name="Shape 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9" name="Google Shape;479;p7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27538" y="-28787"/>
            <a:ext cx="9199075" cy="5201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480" name="Google Shape;480;p76"/>
          <p:cNvPicPr preferRelativeResize="0"/>
          <p:nvPr/>
        </p:nvPicPr>
        <p:blipFill rotWithShape="1">
          <a:blip r:embed="rId3">
            <a:alphaModFix/>
          </a:blip>
          <a:srcRect l="49" r="49"/>
          <a:stretch/>
        </p:blipFill>
        <p:spPr>
          <a:xfrm>
            <a:off x="-36599" y="-36550"/>
            <a:ext cx="9217198" cy="5216600"/>
          </a:xfrm>
          <a:prstGeom prst="rect">
            <a:avLst/>
          </a:prstGeom>
          <a:noFill/>
          <a:ln>
            <a:noFill/>
          </a:ln>
        </p:spPr>
      </p:pic>
      <p:sp>
        <p:nvSpPr>
          <p:cNvPr id="481" name="Google Shape;481;p76"/>
          <p:cNvSpPr txBox="1">
            <a:spLocks noGrp="1"/>
          </p:cNvSpPr>
          <p:nvPr>
            <p:ph type="subTitle" idx="1"/>
          </p:nvPr>
        </p:nvSpPr>
        <p:spPr>
          <a:xfrm>
            <a:off x="713225" y="1297400"/>
            <a:ext cx="4250100" cy="327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2" name="Google Shape;482;p76"/>
          <p:cNvSpPr txBox="1">
            <a:spLocks noGrp="1"/>
          </p:cNvSpPr>
          <p:nvPr>
            <p:ph type="title"/>
          </p:nvPr>
        </p:nvSpPr>
        <p:spPr>
          <a:xfrm>
            <a:off x="713225" y="539525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9pPr>
          </a:lstStyle>
          <a:p>
            <a:endParaRPr/>
          </a:p>
        </p:txBody>
      </p:sp>
      <p:sp>
        <p:nvSpPr>
          <p:cNvPr id="483" name="Google Shape;483;p76"/>
          <p:cNvSpPr txBox="1">
            <a:spLocks noGrp="1"/>
          </p:cNvSpPr>
          <p:nvPr>
            <p:ph type="subTitle" idx="2"/>
          </p:nvPr>
        </p:nvSpPr>
        <p:spPr>
          <a:xfrm>
            <a:off x="4963325" y="1833200"/>
            <a:ext cx="3467400" cy="273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CUSTOM_4">
    <p:bg>
      <p:bgPr>
        <a:solidFill>
          <a:schemeClr val="dk1"/>
        </a:solidFill>
        <a:effectLst/>
      </p:bgPr>
    </p:bg>
    <p:spTree>
      <p:nvGrpSpPr>
        <p:cNvPr id="1" name="Shape 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5" name="Google Shape;485;p7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27538" y="-28787"/>
            <a:ext cx="9199075" cy="5201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486" name="Google Shape;486;p7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6599" y="-36550"/>
            <a:ext cx="9217198" cy="5216599"/>
          </a:xfrm>
          <a:prstGeom prst="rect">
            <a:avLst/>
          </a:prstGeom>
          <a:noFill/>
          <a:ln>
            <a:noFill/>
          </a:ln>
        </p:spPr>
      </p:pic>
      <p:sp>
        <p:nvSpPr>
          <p:cNvPr id="487" name="Google Shape;487;p77"/>
          <p:cNvSpPr txBox="1">
            <a:spLocks noGrp="1"/>
          </p:cNvSpPr>
          <p:nvPr>
            <p:ph type="title"/>
          </p:nvPr>
        </p:nvSpPr>
        <p:spPr>
          <a:xfrm>
            <a:off x="713225" y="539525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9pPr>
          </a:lstStyle>
          <a:p>
            <a:endParaRPr/>
          </a:p>
        </p:txBody>
      </p:sp>
      <p:sp>
        <p:nvSpPr>
          <p:cNvPr id="488" name="Google Shape;488;p77"/>
          <p:cNvSpPr txBox="1">
            <a:spLocks noGrp="1"/>
          </p:cNvSpPr>
          <p:nvPr>
            <p:ph type="subTitle" idx="1"/>
          </p:nvPr>
        </p:nvSpPr>
        <p:spPr>
          <a:xfrm>
            <a:off x="1167675" y="3067475"/>
            <a:ext cx="2138700" cy="33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9pPr>
          </a:lstStyle>
          <a:p>
            <a:endParaRPr/>
          </a:p>
        </p:txBody>
      </p:sp>
      <p:sp>
        <p:nvSpPr>
          <p:cNvPr id="489" name="Google Shape;489;p77"/>
          <p:cNvSpPr txBox="1">
            <a:spLocks noGrp="1"/>
          </p:cNvSpPr>
          <p:nvPr>
            <p:ph type="subTitle" idx="2"/>
          </p:nvPr>
        </p:nvSpPr>
        <p:spPr>
          <a:xfrm>
            <a:off x="1167676" y="3475950"/>
            <a:ext cx="21387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0" name="Google Shape;490;p77"/>
          <p:cNvSpPr txBox="1">
            <a:spLocks noGrp="1"/>
          </p:cNvSpPr>
          <p:nvPr>
            <p:ph type="subTitle" idx="3"/>
          </p:nvPr>
        </p:nvSpPr>
        <p:spPr>
          <a:xfrm>
            <a:off x="5837650" y="3067475"/>
            <a:ext cx="2138700" cy="33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9pPr>
          </a:lstStyle>
          <a:p>
            <a:endParaRPr/>
          </a:p>
        </p:txBody>
      </p:sp>
      <p:sp>
        <p:nvSpPr>
          <p:cNvPr id="491" name="Google Shape;491;p77"/>
          <p:cNvSpPr txBox="1">
            <a:spLocks noGrp="1"/>
          </p:cNvSpPr>
          <p:nvPr>
            <p:ph type="subTitle" idx="4"/>
          </p:nvPr>
        </p:nvSpPr>
        <p:spPr>
          <a:xfrm>
            <a:off x="5837651" y="3475950"/>
            <a:ext cx="21387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2" name="Google Shape;492;p77"/>
          <p:cNvSpPr txBox="1">
            <a:spLocks noGrp="1"/>
          </p:cNvSpPr>
          <p:nvPr>
            <p:ph type="subTitle" idx="5"/>
          </p:nvPr>
        </p:nvSpPr>
        <p:spPr>
          <a:xfrm>
            <a:off x="3502662" y="3067475"/>
            <a:ext cx="2138700" cy="33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9pPr>
          </a:lstStyle>
          <a:p>
            <a:endParaRPr/>
          </a:p>
        </p:txBody>
      </p:sp>
      <p:sp>
        <p:nvSpPr>
          <p:cNvPr id="493" name="Google Shape;493;p77"/>
          <p:cNvSpPr txBox="1">
            <a:spLocks noGrp="1"/>
          </p:cNvSpPr>
          <p:nvPr>
            <p:ph type="subTitle" idx="6"/>
          </p:nvPr>
        </p:nvSpPr>
        <p:spPr>
          <a:xfrm>
            <a:off x="3502664" y="3475950"/>
            <a:ext cx="21387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1">
  <p:cSld name="CUSTOM_4_1">
    <p:bg>
      <p:bgPr>
        <a:solidFill>
          <a:schemeClr val="dk1"/>
        </a:solidFill>
        <a:effectLst/>
      </p:bgPr>
    </p:bg>
    <p:spTree>
      <p:nvGrpSpPr>
        <p:cNvPr id="1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5" name="Google Shape;495;p7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27538" y="-28787"/>
            <a:ext cx="9199075" cy="5201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496" name="Google Shape;496;p7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6599" y="-36550"/>
            <a:ext cx="9217198" cy="5216599"/>
          </a:xfrm>
          <a:prstGeom prst="rect">
            <a:avLst/>
          </a:prstGeom>
          <a:noFill/>
          <a:ln>
            <a:noFill/>
          </a:ln>
        </p:spPr>
      </p:pic>
      <p:sp>
        <p:nvSpPr>
          <p:cNvPr id="497" name="Google Shape;497;p78"/>
          <p:cNvSpPr txBox="1">
            <a:spLocks noGrp="1"/>
          </p:cNvSpPr>
          <p:nvPr>
            <p:ph type="title"/>
          </p:nvPr>
        </p:nvSpPr>
        <p:spPr>
          <a:xfrm>
            <a:off x="713225" y="539525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9pPr>
          </a:lstStyle>
          <a:p>
            <a:endParaRPr/>
          </a:p>
        </p:txBody>
      </p:sp>
      <p:sp>
        <p:nvSpPr>
          <p:cNvPr id="498" name="Google Shape;498;p78"/>
          <p:cNvSpPr txBox="1">
            <a:spLocks noGrp="1"/>
          </p:cNvSpPr>
          <p:nvPr>
            <p:ph type="subTitle" idx="1"/>
          </p:nvPr>
        </p:nvSpPr>
        <p:spPr>
          <a:xfrm>
            <a:off x="994050" y="2614450"/>
            <a:ext cx="2138700" cy="33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9pPr>
          </a:lstStyle>
          <a:p>
            <a:endParaRPr/>
          </a:p>
        </p:txBody>
      </p:sp>
      <p:sp>
        <p:nvSpPr>
          <p:cNvPr id="499" name="Google Shape;499;p78"/>
          <p:cNvSpPr txBox="1">
            <a:spLocks noGrp="1"/>
          </p:cNvSpPr>
          <p:nvPr>
            <p:ph type="subTitle" idx="2"/>
          </p:nvPr>
        </p:nvSpPr>
        <p:spPr>
          <a:xfrm>
            <a:off x="994050" y="3022925"/>
            <a:ext cx="2138700" cy="71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0" name="Google Shape;500;p78"/>
          <p:cNvSpPr txBox="1">
            <a:spLocks noGrp="1"/>
          </p:cNvSpPr>
          <p:nvPr>
            <p:ph type="subTitle" idx="3"/>
          </p:nvPr>
        </p:nvSpPr>
        <p:spPr>
          <a:xfrm>
            <a:off x="6011275" y="2614450"/>
            <a:ext cx="2138700" cy="33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9pPr>
          </a:lstStyle>
          <a:p>
            <a:endParaRPr/>
          </a:p>
        </p:txBody>
      </p:sp>
      <p:sp>
        <p:nvSpPr>
          <p:cNvPr id="501" name="Google Shape;501;p78"/>
          <p:cNvSpPr txBox="1">
            <a:spLocks noGrp="1"/>
          </p:cNvSpPr>
          <p:nvPr>
            <p:ph type="subTitle" idx="4"/>
          </p:nvPr>
        </p:nvSpPr>
        <p:spPr>
          <a:xfrm>
            <a:off x="6011275" y="3022925"/>
            <a:ext cx="2138700" cy="71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2" name="Google Shape;502;p78"/>
          <p:cNvSpPr txBox="1">
            <a:spLocks noGrp="1"/>
          </p:cNvSpPr>
          <p:nvPr>
            <p:ph type="subTitle" idx="5"/>
          </p:nvPr>
        </p:nvSpPr>
        <p:spPr>
          <a:xfrm>
            <a:off x="3502662" y="2614450"/>
            <a:ext cx="2138700" cy="33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9pPr>
          </a:lstStyle>
          <a:p>
            <a:endParaRPr/>
          </a:p>
        </p:txBody>
      </p:sp>
      <p:sp>
        <p:nvSpPr>
          <p:cNvPr id="503" name="Google Shape;503;p78"/>
          <p:cNvSpPr txBox="1">
            <a:spLocks noGrp="1"/>
          </p:cNvSpPr>
          <p:nvPr>
            <p:ph type="subTitle" idx="6"/>
          </p:nvPr>
        </p:nvSpPr>
        <p:spPr>
          <a:xfrm>
            <a:off x="3502663" y="3022925"/>
            <a:ext cx="2138700" cy="71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>
  <p:cSld name="CUSTOM_6">
    <p:bg>
      <p:bgPr>
        <a:solidFill>
          <a:schemeClr val="dk1"/>
        </a:solidFill>
        <a:effectLst/>
      </p:bgPr>
    </p:bg>
    <p:spTree>
      <p:nvGrpSpPr>
        <p:cNvPr id="1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5" name="Google Shape;505;p7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27538" y="-28787"/>
            <a:ext cx="9199075" cy="5201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506" name="Google Shape;506;p7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6599" y="-36550"/>
            <a:ext cx="9217198" cy="5216599"/>
          </a:xfrm>
          <a:prstGeom prst="rect">
            <a:avLst/>
          </a:prstGeom>
          <a:noFill/>
          <a:ln>
            <a:noFill/>
          </a:ln>
        </p:spPr>
      </p:pic>
      <p:sp>
        <p:nvSpPr>
          <p:cNvPr id="507" name="Google Shape;507;p79"/>
          <p:cNvSpPr txBox="1">
            <a:spLocks noGrp="1"/>
          </p:cNvSpPr>
          <p:nvPr>
            <p:ph type="title"/>
          </p:nvPr>
        </p:nvSpPr>
        <p:spPr>
          <a:xfrm>
            <a:off x="713225" y="539525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9pPr>
          </a:lstStyle>
          <a:p>
            <a:endParaRPr/>
          </a:p>
        </p:txBody>
      </p:sp>
      <p:sp>
        <p:nvSpPr>
          <p:cNvPr id="508" name="Google Shape;508;p79"/>
          <p:cNvSpPr txBox="1">
            <a:spLocks noGrp="1"/>
          </p:cNvSpPr>
          <p:nvPr>
            <p:ph type="subTitle" idx="1"/>
          </p:nvPr>
        </p:nvSpPr>
        <p:spPr>
          <a:xfrm>
            <a:off x="2104250" y="1515025"/>
            <a:ext cx="2197500" cy="33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9pPr>
          </a:lstStyle>
          <a:p>
            <a:endParaRPr/>
          </a:p>
        </p:txBody>
      </p:sp>
      <p:sp>
        <p:nvSpPr>
          <p:cNvPr id="509" name="Google Shape;509;p79"/>
          <p:cNvSpPr txBox="1">
            <a:spLocks noGrp="1"/>
          </p:cNvSpPr>
          <p:nvPr>
            <p:ph type="subTitle" idx="2"/>
          </p:nvPr>
        </p:nvSpPr>
        <p:spPr>
          <a:xfrm>
            <a:off x="2104261" y="1923500"/>
            <a:ext cx="2197500" cy="71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0" name="Google Shape;510;p79"/>
          <p:cNvSpPr txBox="1">
            <a:spLocks noGrp="1"/>
          </p:cNvSpPr>
          <p:nvPr>
            <p:ph type="subTitle" idx="3"/>
          </p:nvPr>
        </p:nvSpPr>
        <p:spPr>
          <a:xfrm>
            <a:off x="2104250" y="3036850"/>
            <a:ext cx="2197500" cy="33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9pPr>
          </a:lstStyle>
          <a:p>
            <a:endParaRPr/>
          </a:p>
        </p:txBody>
      </p:sp>
      <p:sp>
        <p:nvSpPr>
          <p:cNvPr id="511" name="Google Shape;511;p79"/>
          <p:cNvSpPr txBox="1">
            <a:spLocks noGrp="1"/>
          </p:cNvSpPr>
          <p:nvPr>
            <p:ph type="subTitle" idx="4"/>
          </p:nvPr>
        </p:nvSpPr>
        <p:spPr>
          <a:xfrm>
            <a:off x="2104261" y="3445325"/>
            <a:ext cx="2197500" cy="71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2" name="Google Shape;512;p79"/>
          <p:cNvSpPr txBox="1">
            <a:spLocks noGrp="1"/>
          </p:cNvSpPr>
          <p:nvPr>
            <p:ph type="subTitle" idx="5"/>
          </p:nvPr>
        </p:nvSpPr>
        <p:spPr>
          <a:xfrm>
            <a:off x="5661200" y="1515025"/>
            <a:ext cx="2197500" cy="33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9pPr>
          </a:lstStyle>
          <a:p>
            <a:endParaRPr/>
          </a:p>
        </p:txBody>
      </p:sp>
      <p:sp>
        <p:nvSpPr>
          <p:cNvPr id="513" name="Google Shape;513;p79"/>
          <p:cNvSpPr txBox="1">
            <a:spLocks noGrp="1"/>
          </p:cNvSpPr>
          <p:nvPr>
            <p:ph type="subTitle" idx="6"/>
          </p:nvPr>
        </p:nvSpPr>
        <p:spPr>
          <a:xfrm>
            <a:off x="5661211" y="1923500"/>
            <a:ext cx="2197500" cy="71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4" name="Google Shape;514;p79"/>
          <p:cNvSpPr txBox="1">
            <a:spLocks noGrp="1"/>
          </p:cNvSpPr>
          <p:nvPr>
            <p:ph type="subTitle" idx="7"/>
          </p:nvPr>
        </p:nvSpPr>
        <p:spPr>
          <a:xfrm>
            <a:off x="5661200" y="3036850"/>
            <a:ext cx="2197500" cy="33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9pPr>
          </a:lstStyle>
          <a:p>
            <a:endParaRPr/>
          </a:p>
        </p:txBody>
      </p:sp>
      <p:sp>
        <p:nvSpPr>
          <p:cNvPr id="515" name="Google Shape;515;p79"/>
          <p:cNvSpPr txBox="1">
            <a:spLocks noGrp="1"/>
          </p:cNvSpPr>
          <p:nvPr>
            <p:ph type="subTitle" idx="8"/>
          </p:nvPr>
        </p:nvSpPr>
        <p:spPr>
          <a:xfrm>
            <a:off x="5661211" y="3445325"/>
            <a:ext cx="2197500" cy="71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>
  <p:cSld name="CUSTOM_7">
    <p:bg>
      <p:bgPr>
        <a:solidFill>
          <a:schemeClr val="dk1"/>
        </a:solidFill>
        <a:effectLst/>
      </p:bgPr>
    </p:bg>
    <p:spTree>
      <p:nvGrpSpPr>
        <p:cNvPr id="1" name="Shape 5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7" name="Google Shape;517;p8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27538" y="-28787"/>
            <a:ext cx="9199075" cy="5201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518" name="Google Shape;518;p8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6599" y="-36550"/>
            <a:ext cx="9217198" cy="5216599"/>
          </a:xfrm>
          <a:prstGeom prst="rect">
            <a:avLst/>
          </a:prstGeom>
          <a:noFill/>
          <a:ln>
            <a:noFill/>
          </a:ln>
        </p:spPr>
      </p:pic>
      <p:sp>
        <p:nvSpPr>
          <p:cNvPr id="519" name="Google Shape;519;p80"/>
          <p:cNvSpPr txBox="1">
            <a:spLocks noGrp="1"/>
          </p:cNvSpPr>
          <p:nvPr>
            <p:ph type="title"/>
          </p:nvPr>
        </p:nvSpPr>
        <p:spPr>
          <a:xfrm>
            <a:off x="713225" y="539525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9pPr>
          </a:lstStyle>
          <a:p>
            <a:endParaRPr/>
          </a:p>
        </p:txBody>
      </p:sp>
      <p:sp>
        <p:nvSpPr>
          <p:cNvPr id="520" name="Google Shape;520;p80"/>
          <p:cNvSpPr txBox="1">
            <a:spLocks noGrp="1"/>
          </p:cNvSpPr>
          <p:nvPr>
            <p:ph type="subTitle" idx="1"/>
          </p:nvPr>
        </p:nvSpPr>
        <p:spPr>
          <a:xfrm>
            <a:off x="983374" y="1515025"/>
            <a:ext cx="2160000" cy="33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9pPr>
          </a:lstStyle>
          <a:p>
            <a:endParaRPr/>
          </a:p>
        </p:txBody>
      </p:sp>
      <p:sp>
        <p:nvSpPr>
          <p:cNvPr id="521" name="Google Shape;521;p80"/>
          <p:cNvSpPr txBox="1">
            <a:spLocks noGrp="1"/>
          </p:cNvSpPr>
          <p:nvPr>
            <p:ph type="subTitle" idx="2"/>
          </p:nvPr>
        </p:nvSpPr>
        <p:spPr>
          <a:xfrm>
            <a:off x="983385" y="1923500"/>
            <a:ext cx="2160000" cy="71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2" name="Google Shape;522;p80"/>
          <p:cNvSpPr txBox="1">
            <a:spLocks noGrp="1"/>
          </p:cNvSpPr>
          <p:nvPr>
            <p:ph type="subTitle" idx="3"/>
          </p:nvPr>
        </p:nvSpPr>
        <p:spPr>
          <a:xfrm>
            <a:off x="983374" y="3036850"/>
            <a:ext cx="2160000" cy="33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9pPr>
          </a:lstStyle>
          <a:p>
            <a:endParaRPr/>
          </a:p>
        </p:txBody>
      </p:sp>
      <p:sp>
        <p:nvSpPr>
          <p:cNvPr id="523" name="Google Shape;523;p80"/>
          <p:cNvSpPr txBox="1">
            <a:spLocks noGrp="1"/>
          </p:cNvSpPr>
          <p:nvPr>
            <p:ph type="subTitle" idx="4"/>
          </p:nvPr>
        </p:nvSpPr>
        <p:spPr>
          <a:xfrm>
            <a:off x="983385" y="3445325"/>
            <a:ext cx="2160000" cy="71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4" name="Google Shape;524;p80"/>
          <p:cNvSpPr txBox="1">
            <a:spLocks noGrp="1"/>
          </p:cNvSpPr>
          <p:nvPr>
            <p:ph type="subTitle" idx="5"/>
          </p:nvPr>
        </p:nvSpPr>
        <p:spPr>
          <a:xfrm>
            <a:off x="6000624" y="1515025"/>
            <a:ext cx="2160000" cy="33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9pPr>
          </a:lstStyle>
          <a:p>
            <a:endParaRPr/>
          </a:p>
        </p:txBody>
      </p:sp>
      <p:sp>
        <p:nvSpPr>
          <p:cNvPr id="525" name="Google Shape;525;p80"/>
          <p:cNvSpPr txBox="1">
            <a:spLocks noGrp="1"/>
          </p:cNvSpPr>
          <p:nvPr>
            <p:ph type="subTitle" idx="6"/>
          </p:nvPr>
        </p:nvSpPr>
        <p:spPr>
          <a:xfrm>
            <a:off x="6000635" y="1923500"/>
            <a:ext cx="2160000" cy="71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6" name="Google Shape;526;p80"/>
          <p:cNvSpPr txBox="1">
            <a:spLocks noGrp="1"/>
          </p:cNvSpPr>
          <p:nvPr>
            <p:ph type="subTitle" idx="7"/>
          </p:nvPr>
        </p:nvSpPr>
        <p:spPr>
          <a:xfrm>
            <a:off x="6000624" y="3036850"/>
            <a:ext cx="2160000" cy="33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9pPr>
          </a:lstStyle>
          <a:p>
            <a:endParaRPr/>
          </a:p>
        </p:txBody>
      </p:sp>
      <p:sp>
        <p:nvSpPr>
          <p:cNvPr id="527" name="Google Shape;527;p80"/>
          <p:cNvSpPr txBox="1">
            <a:spLocks noGrp="1"/>
          </p:cNvSpPr>
          <p:nvPr>
            <p:ph type="subTitle" idx="8"/>
          </p:nvPr>
        </p:nvSpPr>
        <p:spPr>
          <a:xfrm>
            <a:off x="6000635" y="3445325"/>
            <a:ext cx="2160000" cy="71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8" name="Google Shape;528;p80"/>
          <p:cNvSpPr txBox="1">
            <a:spLocks noGrp="1"/>
          </p:cNvSpPr>
          <p:nvPr>
            <p:ph type="subTitle" idx="9"/>
          </p:nvPr>
        </p:nvSpPr>
        <p:spPr>
          <a:xfrm>
            <a:off x="3491999" y="1515025"/>
            <a:ext cx="2160000" cy="33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9pPr>
          </a:lstStyle>
          <a:p>
            <a:endParaRPr/>
          </a:p>
        </p:txBody>
      </p:sp>
      <p:sp>
        <p:nvSpPr>
          <p:cNvPr id="529" name="Google Shape;529;p80"/>
          <p:cNvSpPr txBox="1">
            <a:spLocks noGrp="1"/>
          </p:cNvSpPr>
          <p:nvPr>
            <p:ph type="subTitle" idx="13"/>
          </p:nvPr>
        </p:nvSpPr>
        <p:spPr>
          <a:xfrm>
            <a:off x="3492010" y="1923500"/>
            <a:ext cx="2160000" cy="71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0" name="Google Shape;530;p80"/>
          <p:cNvSpPr txBox="1">
            <a:spLocks noGrp="1"/>
          </p:cNvSpPr>
          <p:nvPr>
            <p:ph type="subTitle" idx="14"/>
          </p:nvPr>
        </p:nvSpPr>
        <p:spPr>
          <a:xfrm>
            <a:off x="3491999" y="3036850"/>
            <a:ext cx="2160000" cy="33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9pPr>
          </a:lstStyle>
          <a:p>
            <a:endParaRPr/>
          </a:p>
        </p:txBody>
      </p:sp>
      <p:sp>
        <p:nvSpPr>
          <p:cNvPr id="531" name="Google Shape;531;p80"/>
          <p:cNvSpPr txBox="1">
            <a:spLocks noGrp="1"/>
          </p:cNvSpPr>
          <p:nvPr>
            <p:ph type="subTitle" idx="15"/>
          </p:nvPr>
        </p:nvSpPr>
        <p:spPr>
          <a:xfrm>
            <a:off x="3492010" y="3445325"/>
            <a:ext cx="2160000" cy="71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CUSTOM_8">
    <p:bg>
      <p:bgPr>
        <a:solidFill>
          <a:schemeClr val="dk1"/>
        </a:solidFill>
        <a:effectLst/>
      </p:bgPr>
    </p:bg>
    <p:spTree>
      <p:nvGrpSpPr>
        <p:cNvPr id="1" name="Shape 5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3" name="Google Shape;533;p8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27538" y="-28787"/>
            <a:ext cx="9199075" cy="5201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534" name="Google Shape;534;p8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6599" y="-36550"/>
            <a:ext cx="9217198" cy="5216599"/>
          </a:xfrm>
          <a:prstGeom prst="rect">
            <a:avLst/>
          </a:prstGeom>
          <a:noFill/>
          <a:ln>
            <a:noFill/>
          </a:ln>
        </p:spPr>
      </p:pic>
      <p:sp>
        <p:nvSpPr>
          <p:cNvPr id="535" name="Google Shape;535;p81"/>
          <p:cNvSpPr txBox="1">
            <a:spLocks noGrp="1"/>
          </p:cNvSpPr>
          <p:nvPr>
            <p:ph type="title"/>
          </p:nvPr>
        </p:nvSpPr>
        <p:spPr>
          <a:xfrm>
            <a:off x="2629200" y="802676"/>
            <a:ext cx="3885600" cy="693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  <p:sp>
        <p:nvSpPr>
          <p:cNvPr id="536" name="Google Shape;536;p81"/>
          <p:cNvSpPr txBox="1">
            <a:spLocks noGrp="1"/>
          </p:cNvSpPr>
          <p:nvPr>
            <p:ph type="subTitle" idx="1"/>
          </p:nvPr>
        </p:nvSpPr>
        <p:spPr>
          <a:xfrm>
            <a:off x="2629200" y="2374125"/>
            <a:ext cx="3885600" cy="87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Raleway Medium"/>
              <a:buNone/>
              <a:defRPr sz="1600">
                <a:latin typeface="Raleway Medium"/>
                <a:ea typeface="Raleway Medium"/>
                <a:cs typeface="Raleway Medium"/>
                <a:sym typeface="Raleway Medium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Raleway Medium"/>
              <a:buNone/>
              <a:defRPr sz="1600">
                <a:latin typeface="Raleway Medium"/>
                <a:ea typeface="Raleway Medium"/>
                <a:cs typeface="Raleway Medium"/>
                <a:sym typeface="Raleway Medium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Raleway Medium"/>
              <a:buNone/>
              <a:defRPr sz="1600">
                <a:latin typeface="Raleway Medium"/>
                <a:ea typeface="Raleway Medium"/>
                <a:cs typeface="Raleway Medium"/>
                <a:sym typeface="Raleway Medium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Raleway Medium"/>
              <a:buNone/>
              <a:defRPr sz="1600">
                <a:latin typeface="Raleway Medium"/>
                <a:ea typeface="Raleway Medium"/>
                <a:cs typeface="Raleway Medium"/>
                <a:sym typeface="Raleway Medium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Raleway Medium"/>
              <a:buNone/>
              <a:defRPr sz="1600">
                <a:latin typeface="Raleway Medium"/>
                <a:ea typeface="Raleway Medium"/>
                <a:cs typeface="Raleway Medium"/>
                <a:sym typeface="Raleway Medium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Raleway Medium"/>
              <a:buNone/>
              <a:defRPr sz="1600">
                <a:latin typeface="Raleway Medium"/>
                <a:ea typeface="Raleway Medium"/>
                <a:cs typeface="Raleway Medium"/>
                <a:sym typeface="Raleway Medium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Raleway Medium"/>
              <a:buNone/>
              <a:defRPr sz="1600">
                <a:latin typeface="Raleway Medium"/>
                <a:ea typeface="Raleway Medium"/>
                <a:cs typeface="Raleway Medium"/>
                <a:sym typeface="Raleway Medium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Raleway Medium"/>
              <a:buNone/>
              <a:defRPr sz="1600">
                <a:latin typeface="Raleway Medium"/>
                <a:ea typeface="Raleway Medium"/>
                <a:cs typeface="Raleway Medium"/>
                <a:sym typeface="Raleway Medium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Raleway Medium"/>
              <a:buNone/>
              <a:defRPr sz="1600">
                <a:latin typeface="Raleway Medium"/>
                <a:ea typeface="Raleway Medium"/>
                <a:cs typeface="Raleway Medium"/>
                <a:sym typeface="Raleway Medium"/>
              </a:defRPr>
            </a:lvl9pPr>
          </a:lstStyle>
          <a:p>
            <a:endParaRPr/>
          </a:p>
        </p:txBody>
      </p:sp>
      <p:sp>
        <p:nvSpPr>
          <p:cNvPr id="537" name="Google Shape;537;p81"/>
          <p:cNvSpPr txBox="1"/>
          <p:nvPr/>
        </p:nvSpPr>
        <p:spPr>
          <a:xfrm>
            <a:off x="2629200" y="3359150"/>
            <a:ext cx="3885600" cy="61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9525" tIns="129525" rIns="129525" bIns="1295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lang="en" sz="12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Credits: This presentation template was created by </a:t>
            </a:r>
            <a:r>
              <a:rPr lang="en" sz="1200">
                <a:solidFill>
                  <a:schemeClr val="dk1"/>
                </a:solidFill>
                <a:uFill>
                  <a:noFill/>
                </a:uFill>
                <a:latin typeface="Raleway SemiBold"/>
                <a:ea typeface="Raleway SemiBold"/>
                <a:cs typeface="Raleway SemiBold"/>
                <a:sym typeface="Raleway SemiBold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lang="en" sz="12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, including icons by </a:t>
            </a:r>
            <a:r>
              <a:rPr lang="en" sz="1200">
                <a:solidFill>
                  <a:schemeClr val="dk1"/>
                </a:solidFill>
                <a:uFill>
                  <a:noFill/>
                </a:uFill>
                <a:latin typeface="Raleway SemiBold"/>
                <a:ea typeface="Raleway SemiBold"/>
                <a:cs typeface="Raleway SemiBold"/>
                <a:sym typeface="Raleway SemiBold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lang="en" sz="12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, and infographics &amp; images by </a:t>
            </a:r>
            <a:r>
              <a:rPr lang="en" sz="1200">
                <a:solidFill>
                  <a:schemeClr val="dk1"/>
                </a:solidFill>
                <a:uFill>
                  <a:noFill/>
                </a:uFill>
                <a:latin typeface="Raleway SemiBold"/>
                <a:ea typeface="Raleway SemiBold"/>
                <a:cs typeface="Raleway SemiBold"/>
                <a:sym typeface="Raleway SemiBold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Freepik</a:t>
            </a:r>
            <a:endParaRPr sz="12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538" name="Google Shape;538;p81"/>
          <p:cNvSpPr txBox="1">
            <a:spLocks noGrp="1"/>
          </p:cNvSpPr>
          <p:nvPr>
            <p:ph type="subTitle" idx="2"/>
          </p:nvPr>
        </p:nvSpPr>
        <p:spPr>
          <a:xfrm>
            <a:off x="2629200" y="4084675"/>
            <a:ext cx="3885600" cy="27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Raleway Medium"/>
              <a:buNone/>
              <a:defRPr sz="1200">
                <a:latin typeface="Raleway Medium"/>
                <a:ea typeface="Raleway Medium"/>
                <a:cs typeface="Raleway Medium"/>
                <a:sym typeface="Raleway Medium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Raleway Medium"/>
              <a:buNone/>
              <a:defRPr sz="1200">
                <a:latin typeface="Raleway Medium"/>
                <a:ea typeface="Raleway Medium"/>
                <a:cs typeface="Raleway Medium"/>
                <a:sym typeface="Raleway Medium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Raleway Medium"/>
              <a:buNone/>
              <a:defRPr sz="1200">
                <a:latin typeface="Raleway Medium"/>
                <a:ea typeface="Raleway Medium"/>
                <a:cs typeface="Raleway Medium"/>
                <a:sym typeface="Raleway Medium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Raleway Medium"/>
              <a:buNone/>
              <a:defRPr sz="1200">
                <a:latin typeface="Raleway Medium"/>
                <a:ea typeface="Raleway Medium"/>
                <a:cs typeface="Raleway Medium"/>
                <a:sym typeface="Raleway Medium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Raleway Medium"/>
              <a:buNone/>
              <a:defRPr sz="1200">
                <a:latin typeface="Raleway Medium"/>
                <a:ea typeface="Raleway Medium"/>
                <a:cs typeface="Raleway Medium"/>
                <a:sym typeface="Raleway Medium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Raleway Medium"/>
              <a:buNone/>
              <a:defRPr sz="1200">
                <a:latin typeface="Raleway Medium"/>
                <a:ea typeface="Raleway Medium"/>
                <a:cs typeface="Raleway Medium"/>
                <a:sym typeface="Raleway Medium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Raleway Medium"/>
              <a:buNone/>
              <a:defRPr sz="1200">
                <a:latin typeface="Raleway Medium"/>
                <a:ea typeface="Raleway Medium"/>
                <a:cs typeface="Raleway Medium"/>
                <a:sym typeface="Raleway Medium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Raleway Medium"/>
              <a:buNone/>
              <a:defRPr sz="1200">
                <a:latin typeface="Raleway Medium"/>
                <a:ea typeface="Raleway Medium"/>
                <a:cs typeface="Raleway Medium"/>
                <a:sym typeface="Raleway Medium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Raleway Medium"/>
              <a:buNone/>
              <a:defRPr sz="1200">
                <a:latin typeface="Raleway Medium"/>
                <a:ea typeface="Raleway Medium"/>
                <a:cs typeface="Raleway Medium"/>
                <a:sym typeface="Raleway Medium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9">
    <p:bg>
      <p:bgPr>
        <a:solidFill>
          <a:schemeClr val="dk1"/>
        </a:solidFill>
        <a:effectLst/>
      </p:bgPr>
    </p:bg>
    <p:spTree>
      <p:nvGrpSpPr>
        <p:cNvPr id="1" name="Shape 5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0" name="Google Shape;540;p8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27538" y="-28787"/>
            <a:ext cx="9199075" cy="5201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541" name="Google Shape;541;p8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6599" y="-36550"/>
            <a:ext cx="9217198" cy="52165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10">
    <p:bg>
      <p:bgPr>
        <a:solidFill>
          <a:schemeClr val="dk1"/>
        </a:solidFill>
        <a:effectLst/>
      </p:bgPr>
    </p:bg>
    <p:spTree>
      <p:nvGrpSpPr>
        <p:cNvPr id="1" name="Shape 5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3" name="Google Shape;543;p8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27538" y="-28787"/>
            <a:ext cx="9199075" cy="5201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544" name="Google Shape;544;p8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6599" y="-36550"/>
            <a:ext cx="9217198" cy="52165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dk1"/>
        </a:solidFill>
        <a:effectLst/>
      </p:bgPr>
    </p:bg>
    <p:spTree>
      <p:nvGrpSpPr>
        <p:cNvPr id="1" name="Shape 5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9" name="Google Shape;549;p8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27538" y="-28787"/>
            <a:ext cx="9199075" cy="5201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550" name="Google Shape;550;p8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36599" y="-36550"/>
            <a:ext cx="9217198" cy="5216599"/>
          </a:xfrm>
          <a:prstGeom prst="rect">
            <a:avLst/>
          </a:prstGeom>
          <a:noFill/>
          <a:ln>
            <a:noFill/>
          </a:ln>
        </p:spPr>
      </p:pic>
      <p:sp>
        <p:nvSpPr>
          <p:cNvPr id="551" name="Google Shape;551;p85"/>
          <p:cNvSpPr txBox="1">
            <a:spLocks noGrp="1"/>
          </p:cNvSpPr>
          <p:nvPr>
            <p:ph type="ctrTitle"/>
          </p:nvPr>
        </p:nvSpPr>
        <p:spPr>
          <a:xfrm>
            <a:off x="1834500" y="1097773"/>
            <a:ext cx="5475000" cy="2255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1pPr>
            <a:lvl2pPr lvl="1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2pPr>
            <a:lvl3pPr lvl="2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3pPr>
            <a:lvl4pPr lvl="3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4pPr>
            <a:lvl5pPr lvl="4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5pPr>
            <a:lvl6pPr lvl="5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6pPr>
            <a:lvl7pPr lvl="6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7pPr>
            <a:lvl8pPr lvl="7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8pPr>
            <a:lvl9pPr lvl="8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9pPr>
          </a:lstStyle>
          <a:p>
            <a:endParaRPr/>
          </a:p>
        </p:txBody>
      </p:sp>
      <p:sp>
        <p:nvSpPr>
          <p:cNvPr id="552" name="Google Shape;552;p85"/>
          <p:cNvSpPr txBox="1">
            <a:spLocks noGrp="1"/>
          </p:cNvSpPr>
          <p:nvPr>
            <p:ph type="subTitle" idx="1"/>
          </p:nvPr>
        </p:nvSpPr>
        <p:spPr>
          <a:xfrm>
            <a:off x="2272200" y="3614587"/>
            <a:ext cx="4599600" cy="37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None/>
              <a:defRPr sz="1700">
                <a:solidFill>
                  <a:schemeClr val="dk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None/>
              <a:defRPr sz="1700"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None/>
              <a:defRPr sz="1700"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None/>
              <a:defRPr sz="1700"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None/>
              <a:defRPr sz="1700"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None/>
              <a:defRPr sz="1700"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None/>
              <a:defRPr sz="1700"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None/>
              <a:defRPr sz="1700"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None/>
              <a:defRPr sz="17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5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4" name="Google Shape;554;p8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27538" y="-28787"/>
            <a:ext cx="9199075" cy="5201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555" name="Google Shape;555;p8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6599" y="-36550"/>
            <a:ext cx="9217198" cy="5216599"/>
          </a:xfrm>
          <a:prstGeom prst="rect">
            <a:avLst/>
          </a:prstGeom>
          <a:noFill/>
          <a:ln>
            <a:noFill/>
          </a:ln>
        </p:spPr>
      </p:pic>
      <p:sp>
        <p:nvSpPr>
          <p:cNvPr id="556" name="Google Shape;556;p86"/>
          <p:cNvSpPr txBox="1">
            <a:spLocks noGrp="1"/>
          </p:cNvSpPr>
          <p:nvPr>
            <p:ph type="title"/>
          </p:nvPr>
        </p:nvSpPr>
        <p:spPr>
          <a:xfrm>
            <a:off x="2197650" y="2078738"/>
            <a:ext cx="4748700" cy="83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9pPr>
          </a:lstStyle>
          <a:p>
            <a:endParaRPr/>
          </a:p>
        </p:txBody>
      </p:sp>
      <p:sp>
        <p:nvSpPr>
          <p:cNvPr id="557" name="Google Shape;557;p86"/>
          <p:cNvSpPr txBox="1">
            <a:spLocks noGrp="1"/>
          </p:cNvSpPr>
          <p:nvPr>
            <p:ph type="subTitle" idx="1"/>
          </p:nvPr>
        </p:nvSpPr>
        <p:spPr>
          <a:xfrm>
            <a:off x="3044400" y="3178125"/>
            <a:ext cx="3055200" cy="52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558" name="Google Shape;558;p86"/>
          <p:cNvSpPr txBox="1">
            <a:spLocks noGrp="1"/>
          </p:cNvSpPr>
          <p:nvPr>
            <p:ph type="title" idx="2" hasCustomPrompt="1"/>
          </p:nvPr>
        </p:nvSpPr>
        <p:spPr>
          <a:xfrm>
            <a:off x="2197650" y="1282513"/>
            <a:ext cx="4748700" cy="831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bg>
      <p:bgPr>
        <a:solidFill>
          <a:schemeClr val="dk1"/>
        </a:solidFill>
        <a:effectLst/>
      </p:bgPr>
    </p:bg>
    <p:spTree>
      <p:nvGrpSpPr>
        <p:cNvPr id="1" name="Shape 5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0" name="Google Shape;560;p8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27538" y="-28787"/>
            <a:ext cx="9199075" cy="5201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561" name="Google Shape;561;p8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6599" y="-36550"/>
            <a:ext cx="9217198" cy="5216599"/>
          </a:xfrm>
          <a:prstGeom prst="rect">
            <a:avLst/>
          </a:prstGeom>
          <a:noFill/>
          <a:ln>
            <a:noFill/>
          </a:ln>
        </p:spPr>
      </p:pic>
      <p:sp>
        <p:nvSpPr>
          <p:cNvPr id="562" name="Google Shape;562;p87"/>
          <p:cNvSpPr txBox="1">
            <a:spLocks noGrp="1"/>
          </p:cNvSpPr>
          <p:nvPr>
            <p:ph type="title"/>
          </p:nvPr>
        </p:nvSpPr>
        <p:spPr>
          <a:xfrm>
            <a:off x="713225" y="539525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9pPr>
          </a:lstStyle>
          <a:p>
            <a:endParaRPr/>
          </a:p>
        </p:txBody>
      </p:sp>
      <p:sp>
        <p:nvSpPr>
          <p:cNvPr id="563" name="Google Shape;563;p87"/>
          <p:cNvSpPr txBox="1">
            <a:spLocks noGrp="1"/>
          </p:cNvSpPr>
          <p:nvPr>
            <p:ph type="body" idx="1"/>
          </p:nvPr>
        </p:nvSpPr>
        <p:spPr>
          <a:xfrm>
            <a:off x="713250" y="1297400"/>
            <a:ext cx="7717500" cy="332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bg>
      <p:bgPr>
        <a:solidFill>
          <a:schemeClr val="dk1"/>
        </a:solidFill>
        <a:effectLst/>
      </p:bgPr>
    </p:bg>
    <p:spTree>
      <p:nvGrpSpPr>
        <p:cNvPr id="1" name="Shape 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5" name="Google Shape;565;p8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27538" y="-28787"/>
            <a:ext cx="9199075" cy="5201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566" name="Google Shape;566;p8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6599" y="-36550"/>
            <a:ext cx="9217198" cy="5216599"/>
          </a:xfrm>
          <a:prstGeom prst="rect">
            <a:avLst/>
          </a:prstGeom>
          <a:noFill/>
          <a:ln>
            <a:noFill/>
          </a:ln>
        </p:spPr>
      </p:pic>
      <p:sp>
        <p:nvSpPr>
          <p:cNvPr id="567" name="Google Shape;567;p88"/>
          <p:cNvSpPr txBox="1">
            <a:spLocks noGrp="1"/>
          </p:cNvSpPr>
          <p:nvPr>
            <p:ph type="title"/>
          </p:nvPr>
        </p:nvSpPr>
        <p:spPr>
          <a:xfrm>
            <a:off x="713225" y="539525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9pPr>
          </a:lstStyle>
          <a:p>
            <a:endParaRPr/>
          </a:p>
        </p:txBody>
      </p:sp>
      <p:sp>
        <p:nvSpPr>
          <p:cNvPr id="568" name="Google Shape;568;p88"/>
          <p:cNvSpPr txBox="1">
            <a:spLocks noGrp="1"/>
          </p:cNvSpPr>
          <p:nvPr>
            <p:ph type="subTitle" idx="1"/>
          </p:nvPr>
        </p:nvSpPr>
        <p:spPr>
          <a:xfrm>
            <a:off x="2117974" y="2614450"/>
            <a:ext cx="2160000" cy="33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9pPr>
          </a:lstStyle>
          <a:p>
            <a:endParaRPr/>
          </a:p>
        </p:txBody>
      </p:sp>
      <p:sp>
        <p:nvSpPr>
          <p:cNvPr id="569" name="Google Shape;569;p88"/>
          <p:cNvSpPr txBox="1">
            <a:spLocks noGrp="1"/>
          </p:cNvSpPr>
          <p:nvPr>
            <p:ph type="subTitle" idx="2"/>
          </p:nvPr>
        </p:nvSpPr>
        <p:spPr>
          <a:xfrm>
            <a:off x="2117985" y="3022925"/>
            <a:ext cx="2160000" cy="71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0" name="Google Shape;570;p88"/>
          <p:cNvSpPr txBox="1">
            <a:spLocks noGrp="1"/>
          </p:cNvSpPr>
          <p:nvPr>
            <p:ph type="subTitle" idx="3"/>
          </p:nvPr>
        </p:nvSpPr>
        <p:spPr>
          <a:xfrm>
            <a:off x="4866049" y="2614450"/>
            <a:ext cx="2160000" cy="33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9pPr>
          </a:lstStyle>
          <a:p>
            <a:endParaRPr/>
          </a:p>
        </p:txBody>
      </p:sp>
      <p:sp>
        <p:nvSpPr>
          <p:cNvPr id="571" name="Google Shape;571;p88"/>
          <p:cNvSpPr txBox="1">
            <a:spLocks noGrp="1"/>
          </p:cNvSpPr>
          <p:nvPr>
            <p:ph type="subTitle" idx="4"/>
          </p:nvPr>
        </p:nvSpPr>
        <p:spPr>
          <a:xfrm>
            <a:off x="4866060" y="3022925"/>
            <a:ext cx="2160000" cy="71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bg>
      <p:bgPr>
        <a:solidFill>
          <a:schemeClr val="dk1"/>
        </a:solidFill>
        <a:effectLst/>
      </p:bgPr>
    </p:bg>
    <p:spTree>
      <p:nvGrpSpPr>
        <p:cNvPr id="1" name="Shape 5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" name="Google Shape;573;p8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27538" y="-28787"/>
            <a:ext cx="9199075" cy="5201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574" name="Google Shape;574;p8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6599" y="-36550"/>
            <a:ext cx="9217198" cy="5216599"/>
          </a:xfrm>
          <a:prstGeom prst="rect">
            <a:avLst/>
          </a:prstGeom>
          <a:noFill/>
          <a:ln>
            <a:noFill/>
          </a:ln>
        </p:spPr>
      </p:pic>
      <p:sp>
        <p:nvSpPr>
          <p:cNvPr id="575" name="Google Shape;575;p89"/>
          <p:cNvSpPr txBox="1">
            <a:spLocks noGrp="1"/>
          </p:cNvSpPr>
          <p:nvPr>
            <p:ph type="title"/>
          </p:nvPr>
        </p:nvSpPr>
        <p:spPr>
          <a:xfrm>
            <a:off x="713225" y="539525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bg>
      <p:bgPr>
        <a:solidFill>
          <a:schemeClr val="dk1"/>
        </a:solidFill>
        <a:effectLst/>
      </p:bgPr>
    </p:bg>
    <p:spTree>
      <p:nvGrpSpPr>
        <p:cNvPr id="1" name="Shape 5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7" name="Google Shape;577;p9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27538" y="-28787"/>
            <a:ext cx="9199075" cy="5201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578" name="Google Shape;578;p9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-36599" y="-36550"/>
            <a:ext cx="9217198" cy="5216599"/>
          </a:xfrm>
          <a:prstGeom prst="rect">
            <a:avLst/>
          </a:prstGeom>
          <a:noFill/>
          <a:ln>
            <a:noFill/>
          </a:ln>
        </p:spPr>
      </p:pic>
      <p:sp>
        <p:nvSpPr>
          <p:cNvPr id="579" name="Google Shape;579;p90"/>
          <p:cNvSpPr txBox="1">
            <a:spLocks noGrp="1"/>
          </p:cNvSpPr>
          <p:nvPr>
            <p:ph type="title"/>
          </p:nvPr>
        </p:nvSpPr>
        <p:spPr>
          <a:xfrm>
            <a:off x="3682075" y="1895350"/>
            <a:ext cx="4748700" cy="693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9pPr>
          </a:lstStyle>
          <a:p>
            <a:endParaRPr/>
          </a:p>
        </p:txBody>
      </p:sp>
      <p:sp>
        <p:nvSpPr>
          <p:cNvPr id="580" name="Google Shape;580;p90"/>
          <p:cNvSpPr txBox="1">
            <a:spLocks noGrp="1"/>
          </p:cNvSpPr>
          <p:nvPr>
            <p:ph type="subTitle" idx="1"/>
          </p:nvPr>
        </p:nvSpPr>
        <p:spPr>
          <a:xfrm>
            <a:off x="4595875" y="2836050"/>
            <a:ext cx="38349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dk1"/>
        </a:solidFill>
        <a:effectLst/>
      </p:bgPr>
    </p:bg>
    <p:spTree>
      <p:nvGrpSpPr>
        <p:cNvPr id="1" name="Shape 5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2" name="Google Shape;582;p9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27538" y="-28787"/>
            <a:ext cx="9199075" cy="5201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583" name="Google Shape;583;p9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6599" y="-36550"/>
            <a:ext cx="9217198" cy="5216599"/>
          </a:xfrm>
          <a:prstGeom prst="rect">
            <a:avLst/>
          </a:prstGeom>
          <a:noFill/>
          <a:ln>
            <a:noFill/>
          </a:ln>
        </p:spPr>
      </p:pic>
      <p:sp>
        <p:nvSpPr>
          <p:cNvPr id="584" name="Google Shape;584;p91"/>
          <p:cNvSpPr txBox="1">
            <a:spLocks noGrp="1"/>
          </p:cNvSpPr>
          <p:nvPr>
            <p:ph type="title"/>
          </p:nvPr>
        </p:nvSpPr>
        <p:spPr>
          <a:xfrm>
            <a:off x="2280750" y="1762800"/>
            <a:ext cx="4582500" cy="1617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8000"/>
            </a:lvl1pPr>
            <a:lvl2pPr lvl="1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bg>
      <p:bgPr>
        <a:solidFill>
          <a:schemeClr val="dk1"/>
        </a:solidFill>
        <a:effectLst/>
      </p:bgPr>
    </p:bg>
    <p:spTree>
      <p:nvGrpSpPr>
        <p:cNvPr id="1" name="Shape 5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6" name="Google Shape;586;p9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27538" y="-28787"/>
            <a:ext cx="9199075" cy="5201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587" name="Google Shape;587;p9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6599" y="-36550"/>
            <a:ext cx="9217198" cy="5216599"/>
          </a:xfrm>
          <a:prstGeom prst="rect">
            <a:avLst/>
          </a:prstGeom>
          <a:noFill/>
          <a:ln>
            <a:noFill/>
          </a:ln>
        </p:spPr>
      </p:pic>
      <p:sp>
        <p:nvSpPr>
          <p:cNvPr id="588" name="Google Shape;588;p92"/>
          <p:cNvSpPr txBox="1">
            <a:spLocks noGrp="1"/>
          </p:cNvSpPr>
          <p:nvPr>
            <p:ph type="title"/>
          </p:nvPr>
        </p:nvSpPr>
        <p:spPr>
          <a:xfrm>
            <a:off x="713250" y="1895350"/>
            <a:ext cx="3834900" cy="693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9pPr>
          </a:lstStyle>
          <a:p>
            <a:endParaRPr/>
          </a:p>
        </p:txBody>
      </p:sp>
      <p:sp>
        <p:nvSpPr>
          <p:cNvPr id="589" name="Google Shape;589;p92"/>
          <p:cNvSpPr txBox="1">
            <a:spLocks noGrp="1"/>
          </p:cNvSpPr>
          <p:nvPr>
            <p:ph type="subTitle" idx="1"/>
          </p:nvPr>
        </p:nvSpPr>
        <p:spPr>
          <a:xfrm>
            <a:off x="713250" y="2836050"/>
            <a:ext cx="38349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5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1" name="Google Shape;591;p9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6755" y="0"/>
            <a:ext cx="9097242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92" name="Google Shape;592;p93"/>
          <p:cNvSpPr/>
          <p:nvPr/>
        </p:nvSpPr>
        <p:spPr>
          <a:xfrm>
            <a:off x="0" y="0"/>
            <a:ext cx="5845200" cy="5143500"/>
          </a:xfrm>
          <a:prstGeom prst="rect">
            <a:avLst/>
          </a:prstGeom>
          <a:gradFill>
            <a:gsLst>
              <a:gs pos="0">
                <a:srgbClr val="0C1621">
                  <a:alpha val="54901"/>
                </a:srgbClr>
              </a:gs>
              <a:gs pos="100000">
                <a:srgbClr val="FFFFFF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3" name="Google Shape;593;p93"/>
          <p:cNvSpPr txBox="1">
            <a:spLocks noGrp="1"/>
          </p:cNvSpPr>
          <p:nvPr>
            <p:ph type="title"/>
          </p:nvPr>
        </p:nvSpPr>
        <p:spPr>
          <a:xfrm>
            <a:off x="631250" y="539500"/>
            <a:ext cx="3352800" cy="7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1pPr>
            <a:lvl2pPr lvl="1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2pPr>
            <a:lvl3pPr lvl="2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3pPr>
            <a:lvl4pPr lvl="3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4pPr>
            <a:lvl5pPr lvl="4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5pPr>
            <a:lvl6pPr lvl="5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6pPr>
            <a:lvl7pPr lvl="6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7pPr>
            <a:lvl8pPr lvl="7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8pPr>
            <a:lvl9pPr lvl="8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dk1"/>
        </a:solidFill>
        <a:effectLst/>
      </p:bgPr>
    </p:bg>
    <p:spTree>
      <p:nvGrpSpPr>
        <p:cNvPr id="1" name="Shape 5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5" name="Google Shape;595;p9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27538" y="-28787"/>
            <a:ext cx="9199075" cy="5201074"/>
          </a:xfrm>
          <a:prstGeom prst="rect">
            <a:avLst/>
          </a:prstGeom>
          <a:noFill/>
          <a:ln>
            <a:noFill/>
          </a:ln>
        </p:spPr>
      </p:pic>
      <p:sp>
        <p:nvSpPr>
          <p:cNvPr id="596" name="Google Shape;596;p94"/>
          <p:cNvSpPr txBox="1">
            <a:spLocks noGrp="1"/>
          </p:cNvSpPr>
          <p:nvPr>
            <p:ph type="title" hasCustomPrompt="1"/>
          </p:nvPr>
        </p:nvSpPr>
        <p:spPr>
          <a:xfrm>
            <a:off x="2015400" y="1749638"/>
            <a:ext cx="5113200" cy="1215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>
            <a:r>
              <a:t>xx%</a:t>
            </a:r>
          </a:p>
        </p:txBody>
      </p:sp>
      <p:sp>
        <p:nvSpPr>
          <p:cNvPr id="597" name="Google Shape;597;p94"/>
          <p:cNvSpPr txBox="1">
            <a:spLocks noGrp="1"/>
          </p:cNvSpPr>
          <p:nvPr>
            <p:ph type="subTitle" idx="1"/>
          </p:nvPr>
        </p:nvSpPr>
        <p:spPr>
          <a:xfrm>
            <a:off x="2015400" y="3005363"/>
            <a:ext cx="5113200" cy="38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pic>
        <p:nvPicPr>
          <p:cNvPr id="598" name="Google Shape;598;p9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6599" y="-36550"/>
            <a:ext cx="9217198" cy="52165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dk1"/>
        </a:solidFill>
        <a:effectLst/>
      </p:bgPr>
    </p:bg>
    <p:spTree>
      <p:nvGrpSpPr>
        <p:cNvPr id="1" name="Shape 59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">
    <p:bg>
      <p:bgPr>
        <a:solidFill>
          <a:schemeClr val="dk1"/>
        </a:solidFill>
        <a:effectLst/>
      </p:bgPr>
    </p:bg>
    <p:spTree>
      <p:nvGrpSpPr>
        <p:cNvPr id="1" name="Shape 6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1" name="Google Shape;601;p9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27538" y="-28787"/>
            <a:ext cx="9199075" cy="5201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602" name="Google Shape;602;p9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6599" y="-36550"/>
            <a:ext cx="9217198" cy="5216599"/>
          </a:xfrm>
          <a:prstGeom prst="rect">
            <a:avLst/>
          </a:prstGeom>
          <a:noFill/>
          <a:ln>
            <a:noFill/>
          </a:ln>
        </p:spPr>
      </p:pic>
      <p:sp>
        <p:nvSpPr>
          <p:cNvPr id="603" name="Google Shape;603;p96"/>
          <p:cNvSpPr txBox="1">
            <a:spLocks noGrp="1"/>
          </p:cNvSpPr>
          <p:nvPr>
            <p:ph type="title"/>
          </p:nvPr>
        </p:nvSpPr>
        <p:spPr>
          <a:xfrm>
            <a:off x="713225" y="539525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9pPr>
          </a:lstStyle>
          <a:p>
            <a:endParaRPr/>
          </a:p>
        </p:txBody>
      </p:sp>
      <p:sp>
        <p:nvSpPr>
          <p:cNvPr id="604" name="Google Shape;604;p96"/>
          <p:cNvSpPr txBox="1">
            <a:spLocks noGrp="1"/>
          </p:cNvSpPr>
          <p:nvPr>
            <p:ph type="subTitle" idx="1"/>
          </p:nvPr>
        </p:nvSpPr>
        <p:spPr>
          <a:xfrm>
            <a:off x="713225" y="1932000"/>
            <a:ext cx="2399400" cy="33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9pPr>
          </a:lstStyle>
          <a:p>
            <a:endParaRPr/>
          </a:p>
        </p:txBody>
      </p:sp>
      <p:sp>
        <p:nvSpPr>
          <p:cNvPr id="605" name="Google Shape;605;p96"/>
          <p:cNvSpPr txBox="1">
            <a:spLocks noGrp="1"/>
          </p:cNvSpPr>
          <p:nvPr>
            <p:ph type="subTitle" idx="2"/>
          </p:nvPr>
        </p:nvSpPr>
        <p:spPr>
          <a:xfrm>
            <a:off x="713225" y="2340475"/>
            <a:ext cx="2399400" cy="52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6" name="Google Shape;606;p96"/>
          <p:cNvSpPr txBox="1">
            <a:spLocks noGrp="1"/>
          </p:cNvSpPr>
          <p:nvPr>
            <p:ph type="title" idx="3" hasCustomPrompt="1"/>
          </p:nvPr>
        </p:nvSpPr>
        <p:spPr>
          <a:xfrm>
            <a:off x="713225" y="1407400"/>
            <a:ext cx="2399400" cy="478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2pPr>
            <a:lvl3pPr lvl="2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3pPr>
            <a:lvl4pPr lvl="3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4pPr>
            <a:lvl5pPr lvl="4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5pPr>
            <a:lvl6pPr lvl="5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6pPr>
            <a:lvl7pPr lvl="6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7pPr>
            <a:lvl8pPr lvl="7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8pPr>
            <a:lvl9pPr lvl="8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07" name="Google Shape;607;p96"/>
          <p:cNvSpPr txBox="1">
            <a:spLocks noGrp="1"/>
          </p:cNvSpPr>
          <p:nvPr>
            <p:ph type="subTitle" idx="4"/>
          </p:nvPr>
        </p:nvSpPr>
        <p:spPr>
          <a:xfrm>
            <a:off x="713225" y="3664450"/>
            <a:ext cx="2399400" cy="33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9pPr>
          </a:lstStyle>
          <a:p>
            <a:endParaRPr/>
          </a:p>
        </p:txBody>
      </p:sp>
      <p:sp>
        <p:nvSpPr>
          <p:cNvPr id="608" name="Google Shape;608;p96"/>
          <p:cNvSpPr txBox="1">
            <a:spLocks noGrp="1"/>
          </p:cNvSpPr>
          <p:nvPr>
            <p:ph type="subTitle" idx="5"/>
          </p:nvPr>
        </p:nvSpPr>
        <p:spPr>
          <a:xfrm>
            <a:off x="713225" y="4072925"/>
            <a:ext cx="2399400" cy="52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9" name="Google Shape;609;p96"/>
          <p:cNvSpPr txBox="1">
            <a:spLocks noGrp="1"/>
          </p:cNvSpPr>
          <p:nvPr>
            <p:ph type="title" idx="6" hasCustomPrompt="1"/>
          </p:nvPr>
        </p:nvSpPr>
        <p:spPr>
          <a:xfrm>
            <a:off x="713225" y="3139850"/>
            <a:ext cx="2399400" cy="478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2pPr>
            <a:lvl3pPr lvl="2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3pPr>
            <a:lvl4pPr lvl="3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4pPr>
            <a:lvl5pPr lvl="4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5pPr>
            <a:lvl6pPr lvl="5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6pPr>
            <a:lvl7pPr lvl="6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7pPr>
            <a:lvl8pPr lvl="7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8pPr>
            <a:lvl9pPr lvl="8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10" name="Google Shape;610;p96"/>
          <p:cNvSpPr txBox="1">
            <a:spLocks noGrp="1"/>
          </p:cNvSpPr>
          <p:nvPr>
            <p:ph type="subTitle" idx="7"/>
          </p:nvPr>
        </p:nvSpPr>
        <p:spPr>
          <a:xfrm>
            <a:off x="6237400" y="1932000"/>
            <a:ext cx="2399400" cy="33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9pPr>
          </a:lstStyle>
          <a:p>
            <a:endParaRPr/>
          </a:p>
        </p:txBody>
      </p:sp>
      <p:sp>
        <p:nvSpPr>
          <p:cNvPr id="611" name="Google Shape;611;p96"/>
          <p:cNvSpPr txBox="1">
            <a:spLocks noGrp="1"/>
          </p:cNvSpPr>
          <p:nvPr>
            <p:ph type="subTitle" idx="8"/>
          </p:nvPr>
        </p:nvSpPr>
        <p:spPr>
          <a:xfrm>
            <a:off x="6237400" y="2340475"/>
            <a:ext cx="2399400" cy="52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2" name="Google Shape;612;p96"/>
          <p:cNvSpPr txBox="1">
            <a:spLocks noGrp="1"/>
          </p:cNvSpPr>
          <p:nvPr>
            <p:ph type="title" idx="9" hasCustomPrompt="1"/>
          </p:nvPr>
        </p:nvSpPr>
        <p:spPr>
          <a:xfrm>
            <a:off x="6237400" y="1407400"/>
            <a:ext cx="2399400" cy="478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2pPr>
            <a:lvl3pPr lvl="2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3pPr>
            <a:lvl4pPr lvl="3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4pPr>
            <a:lvl5pPr lvl="4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5pPr>
            <a:lvl6pPr lvl="5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6pPr>
            <a:lvl7pPr lvl="6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7pPr>
            <a:lvl8pPr lvl="7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8pPr>
            <a:lvl9pPr lvl="8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13" name="Google Shape;613;p96"/>
          <p:cNvSpPr txBox="1">
            <a:spLocks noGrp="1"/>
          </p:cNvSpPr>
          <p:nvPr>
            <p:ph type="subTitle" idx="13"/>
          </p:nvPr>
        </p:nvSpPr>
        <p:spPr>
          <a:xfrm>
            <a:off x="6237400" y="3664450"/>
            <a:ext cx="2399400" cy="33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9pPr>
          </a:lstStyle>
          <a:p>
            <a:endParaRPr/>
          </a:p>
        </p:txBody>
      </p:sp>
      <p:sp>
        <p:nvSpPr>
          <p:cNvPr id="614" name="Google Shape;614;p96"/>
          <p:cNvSpPr txBox="1">
            <a:spLocks noGrp="1"/>
          </p:cNvSpPr>
          <p:nvPr>
            <p:ph type="subTitle" idx="14"/>
          </p:nvPr>
        </p:nvSpPr>
        <p:spPr>
          <a:xfrm>
            <a:off x="6237400" y="4072925"/>
            <a:ext cx="2399400" cy="52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5" name="Google Shape;615;p96"/>
          <p:cNvSpPr txBox="1">
            <a:spLocks noGrp="1"/>
          </p:cNvSpPr>
          <p:nvPr>
            <p:ph type="title" idx="15" hasCustomPrompt="1"/>
          </p:nvPr>
        </p:nvSpPr>
        <p:spPr>
          <a:xfrm>
            <a:off x="6237400" y="3139850"/>
            <a:ext cx="2399400" cy="478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2pPr>
            <a:lvl3pPr lvl="2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3pPr>
            <a:lvl4pPr lvl="3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4pPr>
            <a:lvl5pPr lvl="4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5pPr>
            <a:lvl6pPr lvl="5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6pPr>
            <a:lvl7pPr lvl="6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7pPr>
            <a:lvl8pPr lvl="7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8pPr>
            <a:lvl9pPr lvl="8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16" name="Google Shape;616;p96"/>
          <p:cNvSpPr txBox="1">
            <a:spLocks noGrp="1"/>
          </p:cNvSpPr>
          <p:nvPr>
            <p:ph type="subTitle" idx="16"/>
          </p:nvPr>
        </p:nvSpPr>
        <p:spPr>
          <a:xfrm>
            <a:off x="3475313" y="1932000"/>
            <a:ext cx="2399400" cy="33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9pPr>
          </a:lstStyle>
          <a:p>
            <a:endParaRPr/>
          </a:p>
        </p:txBody>
      </p:sp>
      <p:sp>
        <p:nvSpPr>
          <p:cNvPr id="617" name="Google Shape;617;p96"/>
          <p:cNvSpPr txBox="1">
            <a:spLocks noGrp="1"/>
          </p:cNvSpPr>
          <p:nvPr>
            <p:ph type="subTitle" idx="17"/>
          </p:nvPr>
        </p:nvSpPr>
        <p:spPr>
          <a:xfrm>
            <a:off x="3475313" y="2340475"/>
            <a:ext cx="2399400" cy="52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8" name="Google Shape;618;p96"/>
          <p:cNvSpPr txBox="1">
            <a:spLocks noGrp="1"/>
          </p:cNvSpPr>
          <p:nvPr>
            <p:ph type="title" idx="18" hasCustomPrompt="1"/>
          </p:nvPr>
        </p:nvSpPr>
        <p:spPr>
          <a:xfrm>
            <a:off x="3475313" y="1407400"/>
            <a:ext cx="2399400" cy="478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2pPr>
            <a:lvl3pPr lvl="2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3pPr>
            <a:lvl4pPr lvl="3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4pPr>
            <a:lvl5pPr lvl="4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5pPr>
            <a:lvl6pPr lvl="5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6pPr>
            <a:lvl7pPr lvl="6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7pPr>
            <a:lvl8pPr lvl="7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8pPr>
            <a:lvl9pPr lvl="8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19" name="Google Shape;619;p96"/>
          <p:cNvSpPr txBox="1">
            <a:spLocks noGrp="1"/>
          </p:cNvSpPr>
          <p:nvPr>
            <p:ph type="subTitle" idx="19"/>
          </p:nvPr>
        </p:nvSpPr>
        <p:spPr>
          <a:xfrm>
            <a:off x="3475313" y="3664450"/>
            <a:ext cx="2399400" cy="33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Unna"/>
              <a:buNone/>
              <a:defRPr sz="2400">
                <a:latin typeface="Unna"/>
                <a:ea typeface="Unna"/>
                <a:cs typeface="Unna"/>
                <a:sym typeface="Unna"/>
              </a:defRPr>
            </a:lvl9pPr>
          </a:lstStyle>
          <a:p>
            <a:endParaRPr/>
          </a:p>
        </p:txBody>
      </p:sp>
      <p:sp>
        <p:nvSpPr>
          <p:cNvPr id="620" name="Google Shape;620;p96"/>
          <p:cNvSpPr txBox="1">
            <a:spLocks noGrp="1"/>
          </p:cNvSpPr>
          <p:nvPr>
            <p:ph type="subTitle" idx="20"/>
          </p:nvPr>
        </p:nvSpPr>
        <p:spPr>
          <a:xfrm>
            <a:off x="3475313" y="4072925"/>
            <a:ext cx="2399400" cy="52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1" name="Google Shape;621;p96"/>
          <p:cNvSpPr txBox="1">
            <a:spLocks noGrp="1"/>
          </p:cNvSpPr>
          <p:nvPr>
            <p:ph type="title" idx="21" hasCustomPrompt="1"/>
          </p:nvPr>
        </p:nvSpPr>
        <p:spPr>
          <a:xfrm>
            <a:off x="3475313" y="3139850"/>
            <a:ext cx="2399400" cy="478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2pPr>
            <a:lvl3pPr lvl="2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3pPr>
            <a:lvl4pPr lvl="3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4pPr>
            <a:lvl5pPr lvl="4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5pPr>
            <a:lvl6pPr lvl="5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6pPr>
            <a:lvl7pPr lvl="6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7pPr>
            <a:lvl8pPr lvl="7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8pPr>
            <a:lvl9pPr lvl="8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None/>
              <a:defRPr sz="38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CUSTOM_1">
    <p:spTree>
      <p:nvGrpSpPr>
        <p:cNvPr id="1" name="Shape 6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3" name="Google Shape;623;p9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27538" y="-28787"/>
            <a:ext cx="9199075" cy="5201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624" name="Google Shape;624;p9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6599" y="-36550"/>
            <a:ext cx="9217198" cy="5216599"/>
          </a:xfrm>
          <a:prstGeom prst="rect">
            <a:avLst/>
          </a:prstGeom>
          <a:noFill/>
          <a:ln>
            <a:noFill/>
          </a:ln>
        </p:spPr>
      </p:pic>
      <p:sp>
        <p:nvSpPr>
          <p:cNvPr id="625" name="Google Shape;625;p97"/>
          <p:cNvSpPr txBox="1">
            <a:spLocks noGrp="1"/>
          </p:cNvSpPr>
          <p:nvPr>
            <p:ph type="title"/>
          </p:nvPr>
        </p:nvSpPr>
        <p:spPr>
          <a:xfrm>
            <a:off x="3152100" y="3110800"/>
            <a:ext cx="2839800" cy="33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626" name="Google Shape;626;p97"/>
          <p:cNvSpPr txBox="1">
            <a:spLocks noGrp="1"/>
          </p:cNvSpPr>
          <p:nvPr>
            <p:ph type="subTitle" idx="1"/>
          </p:nvPr>
        </p:nvSpPr>
        <p:spPr>
          <a:xfrm>
            <a:off x="1805400" y="1607700"/>
            <a:ext cx="5533200" cy="120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1">
  <p:cSld name="CUSTOM_1_1">
    <p:bg>
      <p:bgPr>
        <a:solidFill>
          <a:schemeClr val="dk1"/>
        </a:solidFill>
        <a:effectLst/>
      </p:bgPr>
    </p:bg>
    <p:spTree>
      <p:nvGrpSpPr>
        <p:cNvPr id="1" name="Shape 6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8" name="Google Shape;628;p9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27538" y="-28787"/>
            <a:ext cx="9199075" cy="5201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629" name="Google Shape;629;p9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6599" y="-36550"/>
            <a:ext cx="9217198" cy="5216599"/>
          </a:xfrm>
          <a:prstGeom prst="rect">
            <a:avLst/>
          </a:prstGeom>
          <a:noFill/>
          <a:ln>
            <a:noFill/>
          </a:ln>
        </p:spPr>
      </p:pic>
      <p:sp>
        <p:nvSpPr>
          <p:cNvPr id="630" name="Google Shape;630;p98"/>
          <p:cNvSpPr txBox="1">
            <a:spLocks noGrp="1"/>
          </p:cNvSpPr>
          <p:nvPr>
            <p:ph type="title"/>
          </p:nvPr>
        </p:nvSpPr>
        <p:spPr>
          <a:xfrm>
            <a:off x="4978100" y="2078750"/>
            <a:ext cx="3055200" cy="83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9pPr>
          </a:lstStyle>
          <a:p>
            <a:endParaRPr/>
          </a:p>
        </p:txBody>
      </p:sp>
      <p:sp>
        <p:nvSpPr>
          <p:cNvPr id="631" name="Google Shape;631;p98"/>
          <p:cNvSpPr txBox="1">
            <a:spLocks noGrp="1"/>
          </p:cNvSpPr>
          <p:nvPr>
            <p:ph type="subTitle" idx="1"/>
          </p:nvPr>
        </p:nvSpPr>
        <p:spPr>
          <a:xfrm>
            <a:off x="4978100" y="3178125"/>
            <a:ext cx="3055200" cy="52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632" name="Google Shape;632;p98"/>
          <p:cNvSpPr txBox="1">
            <a:spLocks noGrp="1"/>
          </p:cNvSpPr>
          <p:nvPr>
            <p:ph type="title" idx="2" hasCustomPrompt="1"/>
          </p:nvPr>
        </p:nvSpPr>
        <p:spPr>
          <a:xfrm>
            <a:off x="4978100" y="1282525"/>
            <a:ext cx="3055200" cy="831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">
  <p:cSld name="CUSTOM_2">
    <p:bg>
      <p:bgPr>
        <a:solidFill>
          <a:schemeClr val="dk1"/>
        </a:solidFill>
        <a:effectLst/>
      </p:bgPr>
    </p:bg>
    <p:spTree>
      <p:nvGrpSpPr>
        <p:cNvPr id="1" name="Shape 6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" name="Google Shape;634;p9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27538" y="-28787"/>
            <a:ext cx="9199075" cy="5201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635" name="Google Shape;635;p9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6599" y="-36550"/>
            <a:ext cx="9217198" cy="5216599"/>
          </a:xfrm>
          <a:prstGeom prst="rect">
            <a:avLst/>
          </a:prstGeom>
          <a:noFill/>
          <a:ln>
            <a:noFill/>
          </a:ln>
        </p:spPr>
      </p:pic>
      <p:sp>
        <p:nvSpPr>
          <p:cNvPr id="636" name="Google Shape;636;p99"/>
          <p:cNvSpPr txBox="1">
            <a:spLocks noGrp="1"/>
          </p:cNvSpPr>
          <p:nvPr>
            <p:ph type="title" hasCustomPrompt="1"/>
          </p:nvPr>
        </p:nvSpPr>
        <p:spPr>
          <a:xfrm>
            <a:off x="2485200" y="1356075"/>
            <a:ext cx="4173600" cy="75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1pPr>
            <a:lvl2pPr lvl="1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2pPr>
            <a:lvl3pPr lvl="2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3pPr>
            <a:lvl4pPr lvl="3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4pPr>
            <a:lvl5pPr lvl="4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5pPr>
            <a:lvl6pPr lvl="5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6pPr>
            <a:lvl7pPr lvl="6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7pPr>
            <a:lvl8pPr lvl="7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8pPr>
            <a:lvl9pPr lvl="8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9pPr>
          </a:lstStyle>
          <a:p>
            <a:r>
              <a:t>xx%</a:t>
            </a:r>
          </a:p>
        </p:txBody>
      </p:sp>
      <p:sp>
        <p:nvSpPr>
          <p:cNvPr id="637" name="Google Shape;637;p99"/>
          <p:cNvSpPr txBox="1">
            <a:spLocks noGrp="1"/>
          </p:cNvSpPr>
          <p:nvPr>
            <p:ph type="subTitle" idx="1"/>
          </p:nvPr>
        </p:nvSpPr>
        <p:spPr>
          <a:xfrm>
            <a:off x="2485200" y="2121775"/>
            <a:ext cx="4173600" cy="27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638" name="Google Shape;638;p99"/>
          <p:cNvSpPr txBox="1">
            <a:spLocks noGrp="1"/>
          </p:cNvSpPr>
          <p:nvPr>
            <p:ph type="title" idx="2" hasCustomPrompt="1"/>
          </p:nvPr>
        </p:nvSpPr>
        <p:spPr>
          <a:xfrm>
            <a:off x="2485200" y="2742425"/>
            <a:ext cx="4173600" cy="75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1pPr>
            <a:lvl2pPr lvl="1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2pPr>
            <a:lvl3pPr lvl="2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3pPr>
            <a:lvl4pPr lvl="3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4pPr>
            <a:lvl5pPr lvl="4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5pPr>
            <a:lvl6pPr lvl="5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6pPr>
            <a:lvl7pPr lvl="6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7pPr>
            <a:lvl8pPr lvl="7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8pPr>
            <a:lvl9pPr lvl="8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9pPr>
          </a:lstStyle>
          <a:p>
            <a:r>
              <a:t>xx%</a:t>
            </a:r>
          </a:p>
        </p:txBody>
      </p:sp>
      <p:sp>
        <p:nvSpPr>
          <p:cNvPr id="639" name="Google Shape;639;p99"/>
          <p:cNvSpPr txBox="1">
            <a:spLocks noGrp="1"/>
          </p:cNvSpPr>
          <p:nvPr>
            <p:ph type="subTitle" idx="3"/>
          </p:nvPr>
        </p:nvSpPr>
        <p:spPr>
          <a:xfrm>
            <a:off x="2485200" y="3508125"/>
            <a:ext cx="4173600" cy="27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CUSTOM_2_1_1">
    <p:bg>
      <p:bgPr>
        <a:solidFill>
          <a:schemeClr val="dk1"/>
        </a:solidFill>
        <a:effectLst/>
      </p:bgPr>
    </p:bg>
    <p:spTree>
      <p:nvGrpSpPr>
        <p:cNvPr id="1" name="Shape 6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1" name="Google Shape;641;p10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27538" y="-28787"/>
            <a:ext cx="9199075" cy="5201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642" name="Google Shape;642;p10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6599" y="-36550"/>
            <a:ext cx="9217198" cy="5216599"/>
          </a:xfrm>
          <a:prstGeom prst="rect">
            <a:avLst/>
          </a:prstGeom>
          <a:noFill/>
          <a:ln>
            <a:noFill/>
          </a:ln>
        </p:spPr>
      </p:pic>
      <p:sp>
        <p:nvSpPr>
          <p:cNvPr id="643" name="Google Shape;643;p100"/>
          <p:cNvSpPr txBox="1">
            <a:spLocks noGrp="1"/>
          </p:cNvSpPr>
          <p:nvPr>
            <p:ph type="title"/>
          </p:nvPr>
        </p:nvSpPr>
        <p:spPr>
          <a:xfrm>
            <a:off x="713225" y="539525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CUSTOM_2_1_1_1">
    <p:bg>
      <p:bgPr>
        <a:solidFill>
          <a:schemeClr val="dk1"/>
        </a:solidFill>
        <a:effectLst/>
      </p:bgPr>
    </p:bg>
    <p:spTree>
      <p:nvGrpSpPr>
        <p:cNvPr id="1" name="Shape 6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" name="Google Shape;645;p10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27538" y="-28787"/>
            <a:ext cx="9199075" cy="5201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646" name="Google Shape;646;p10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6599" y="-36550"/>
            <a:ext cx="9217198" cy="5216599"/>
          </a:xfrm>
          <a:prstGeom prst="rect">
            <a:avLst/>
          </a:prstGeom>
          <a:noFill/>
          <a:ln>
            <a:noFill/>
          </a:ln>
        </p:spPr>
      </p:pic>
      <p:sp>
        <p:nvSpPr>
          <p:cNvPr id="647" name="Google Shape;647;p101"/>
          <p:cNvSpPr txBox="1">
            <a:spLocks noGrp="1"/>
          </p:cNvSpPr>
          <p:nvPr>
            <p:ph type="title"/>
          </p:nvPr>
        </p:nvSpPr>
        <p:spPr>
          <a:xfrm>
            <a:off x="2833050" y="1425500"/>
            <a:ext cx="3477900" cy="97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8300"/>
              <a:buNone/>
              <a:defRPr sz="8300"/>
            </a:lvl1pPr>
            <a:lvl2pPr lvl="1" rtl="0">
              <a:spcBef>
                <a:spcPts val="0"/>
              </a:spcBef>
              <a:spcAft>
                <a:spcPts val="0"/>
              </a:spcAft>
              <a:buSzPts val="8300"/>
              <a:buNone/>
              <a:defRPr sz="8300"/>
            </a:lvl2pPr>
            <a:lvl3pPr lvl="2" rtl="0">
              <a:spcBef>
                <a:spcPts val="0"/>
              </a:spcBef>
              <a:spcAft>
                <a:spcPts val="0"/>
              </a:spcAft>
              <a:buSzPts val="8300"/>
              <a:buNone/>
              <a:defRPr sz="8300"/>
            </a:lvl3pPr>
            <a:lvl4pPr lvl="3" rtl="0">
              <a:spcBef>
                <a:spcPts val="0"/>
              </a:spcBef>
              <a:spcAft>
                <a:spcPts val="0"/>
              </a:spcAft>
              <a:buSzPts val="8300"/>
              <a:buNone/>
              <a:defRPr sz="8300"/>
            </a:lvl4pPr>
            <a:lvl5pPr lvl="4" rtl="0">
              <a:spcBef>
                <a:spcPts val="0"/>
              </a:spcBef>
              <a:spcAft>
                <a:spcPts val="0"/>
              </a:spcAft>
              <a:buSzPts val="8300"/>
              <a:buNone/>
              <a:defRPr sz="8300"/>
            </a:lvl5pPr>
            <a:lvl6pPr lvl="5" rtl="0">
              <a:spcBef>
                <a:spcPts val="0"/>
              </a:spcBef>
              <a:spcAft>
                <a:spcPts val="0"/>
              </a:spcAft>
              <a:buSzPts val="8300"/>
              <a:buNone/>
              <a:defRPr sz="8300"/>
            </a:lvl6pPr>
            <a:lvl7pPr lvl="6" rtl="0">
              <a:spcBef>
                <a:spcPts val="0"/>
              </a:spcBef>
              <a:spcAft>
                <a:spcPts val="0"/>
              </a:spcAft>
              <a:buSzPts val="8300"/>
              <a:buNone/>
              <a:defRPr sz="8300"/>
            </a:lvl7pPr>
            <a:lvl8pPr lvl="7" rtl="0">
              <a:spcBef>
                <a:spcPts val="0"/>
              </a:spcBef>
              <a:spcAft>
                <a:spcPts val="0"/>
              </a:spcAft>
              <a:buSzPts val="8300"/>
              <a:buNone/>
              <a:defRPr sz="8300"/>
            </a:lvl8pPr>
            <a:lvl9pPr lvl="8" rtl="0">
              <a:spcBef>
                <a:spcPts val="0"/>
              </a:spcBef>
              <a:spcAft>
                <a:spcPts val="0"/>
              </a:spcAft>
              <a:buSzPts val="8300"/>
              <a:buNone/>
              <a:defRPr sz="8300"/>
            </a:lvl9pPr>
          </a:lstStyle>
          <a:p>
            <a:endParaRPr/>
          </a:p>
        </p:txBody>
      </p:sp>
      <p:sp>
        <p:nvSpPr>
          <p:cNvPr id="648" name="Google Shape;648;p101"/>
          <p:cNvSpPr txBox="1">
            <a:spLocks noGrp="1"/>
          </p:cNvSpPr>
          <p:nvPr>
            <p:ph type="subTitle" idx="1"/>
          </p:nvPr>
        </p:nvSpPr>
        <p:spPr>
          <a:xfrm>
            <a:off x="3095550" y="2631988"/>
            <a:ext cx="2952900" cy="1008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CUSTOM_2_1_1_1_1">
    <p:bg>
      <p:bgPr>
        <a:solidFill>
          <a:schemeClr val="dk1"/>
        </a:solidFill>
        <a:effectLst/>
      </p:bgPr>
    </p:bg>
    <p:spTree>
      <p:nvGrpSpPr>
        <p:cNvPr id="1" name="Shape 6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0" name="Google Shape;650;p10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27538" y="-28787"/>
            <a:ext cx="9199075" cy="5201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651" name="Google Shape;651;p10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6599" y="-36550"/>
            <a:ext cx="9217198" cy="5216599"/>
          </a:xfrm>
          <a:prstGeom prst="rect">
            <a:avLst/>
          </a:prstGeom>
          <a:noFill/>
          <a:ln>
            <a:noFill/>
          </a:ln>
        </p:spPr>
      </p:pic>
      <p:sp>
        <p:nvSpPr>
          <p:cNvPr id="652" name="Google Shape;652;p102"/>
          <p:cNvSpPr txBox="1">
            <a:spLocks noGrp="1"/>
          </p:cNvSpPr>
          <p:nvPr>
            <p:ph type="title"/>
          </p:nvPr>
        </p:nvSpPr>
        <p:spPr>
          <a:xfrm>
            <a:off x="713225" y="539525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9pPr>
          </a:lstStyle>
          <a:p>
            <a:endParaRPr/>
          </a:p>
        </p:txBody>
      </p:sp>
      <p:sp>
        <p:nvSpPr>
          <p:cNvPr id="653" name="Google Shape;653;p102"/>
          <p:cNvSpPr txBox="1">
            <a:spLocks noGrp="1"/>
          </p:cNvSpPr>
          <p:nvPr>
            <p:ph type="subTitle" idx="1"/>
          </p:nvPr>
        </p:nvSpPr>
        <p:spPr>
          <a:xfrm>
            <a:off x="5373750" y="2255950"/>
            <a:ext cx="2750400" cy="114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2">
  <p:cSld name="CUSTOM_2_1_1_1_1_1">
    <p:bg>
      <p:bgPr>
        <a:solidFill>
          <a:schemeClr val="dk1"/>
        </a:solidFill>
        <a:effectLst/>
      </p:bgPr>
    </p:bg>
    <p:spTree>
      <p:nvGrpSpPr>
        <p:cNvPr id="1" name="Shape 6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" name="Google Shape;655;p10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27538" y="-28787"/>
            <a:ext cx="9199075" cy="5201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656" name="Google Shape;656;p10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6599" y="-36550"/>
            <a:ext cx="9217198" cy="5216599"/>
          </a:xfrm>
          <a:prstGeom prst="rect">
            <a:avLst/>
          </a:prstGeom>
          <a:noFill/>
          <a:ln>
            <a:noFill/>
          </a:ln>
        </p:spPr>
      </p:pic>
      <p:sp>
        <p:nvSpPr>
          <p:cNvPr id="657" name="Google Shape;657;p103"/>
          <p:cNvSpPr txBox="1">
            <a:spLocks noGrp="1"/>
          </p:cNvSpPr>
          <p:nvPr>
            <p:ph type="title"/>
          </p:nvPr>
        </p:nvSpPr>
        <p:spPr>
          <a:xfrm>
            <a:off x="2694275" y="1034825"/>
            <a:ext cx="37554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300"/>
              <a:buNone/>
              <a:defRPr sz="4300"/>
            </a:lvl1pPr>
            <a:lvl2pPr lvl="1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9pPr>
          </a:lstStyle>
          <a:p>
            <a:endParaRPr/>
          </a:p>
        </p:txBody>
      </p:sp>
      <p:sp>
        <p:nvSpPr>
          <p:cNvPr id="658" name="Google Shape;658;p103"/>
          <p:cNvSpPr txBox="1">
            <a:spLocks noGrp="1"/>
          </p:cNvSpPr>
          <p:nvPr>
            <p:ph type="subTitle" idx="1"/>
          </p:nvPr>
        </p:nvSpPr>
        <p:spPr>
          <a:xfrm>
            <a:off x="2276400" y="1968625"/>
            <a:ext cx="4591200" cy="219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○"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■"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●"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○"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■"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●"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○"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■"/>
              <a:defRPr/>
            </a:lvl9pPr>
          </a:lstStyle>
          <a:p>
            <a:endParaRPr/>
          </a:p>
        </p:txBody>
      </p:sp>
      <p:pic>
        <p:nvPicPr>
          <p:cNvPr id="659" name="Google Shape;659;p10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27538" y="-28787"/>
            <a:ext cx="9199075" cy="52010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25.xml"/><Relationship Id="rId18" Type="http://schemas.openxmlformats.org/officeDocument/2006/relationships/slideLayout" Target="../slideLayouts/slideLayout30.xml"/><Relationship Id="rId26" Type="http://schemas.openxmlformats.org/officeDocument/2006/relationships/slideLayout" Target="../slideLayouts/slideLayout38.xml"/><Relationship Id="rId39" Type="http://schemas.openxmlformats.org/officeDocument/2006/relationships/image" Target="../media/image3.png"/><Relationship Id="rId21" Type="http://schemas.openxmlformats.org/officeDocument/2006/relationships/slideLayout" Target="../slideLayouts/slideLayout33.xml"/><Relationship Id="rId34" Type="http://schemas.openxmlformats.org/officeDocument/2006/relationships/slideLayout" Target="../slideLayouts/slideLayout46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9.xml"/><Relationship Id="rId25" Type="http://schemas.openxmlformats.org/officeDocument/2006/relationships/slideLayout" Target="../slideLayouts/slideLayout37.xml"/><Relationship Id="rId33" Type="http://schemas.openxmlformats.org/officeDocument/2006/relationships/slideLayout" Target="../slideLayouts/slideLayout45.xml"/><Relationship Id="rId38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20" Type="http://schemas.openxmlformats.org/officeDocument/2006/relationships/slideLayout" Target="../slideLayouts/slideLayout32.xml"/><Relationship Id="rId29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36.xml"/><Relationship Id="rId32" Type="http://schemas.openxmlformats.org/officeDocument/2006/relationships/slideLayout" Target="../slideLayouts/slideLayout44.xml"/><Relationship Id="rId37" Type="http://schemas.openxmlformats.org/officeDocument/2006/relationships/slideLayout" Target="../slideLayouts/slideLayout49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23" Type="http://schemas.openxmlformats.org/officeDocument/2006/relationships/slideLayout" Target="../slideLayouts/slideLayout35.xml"/><Relationship Id="rId28" Type="http://schemas.openxmlformats.org/officeDocument/2006/relationships/slideLayout" Target="../slideLayouts/slideLayout40.xml"/><Relationship Id="rId36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22.xml"/><Relationship Id="rId19" Type="http://schemas.openxmlformats.org/officeDocument/2006/relationships/slideLayout" Target="../slideLayouts/slideLayout31.xml"/><Relationship Id="rId31" Type="http://schemas.openxmlformats.org/officeDocument/2006/relationships/slideLayout" Target="../slideLayouts/slideLayout43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Relationship Id="rId22" Type="http://schemas.openxmlformats.org/officeDocument/2006/relationships/slideLayout" Target="../slideLayouts/slideLayout34.xml"/><Relationship Id="rId27" Type="http://schemas.openxmlformats.org/officeDocument/2006/relationships/slideLayout" Target="../slideLayouts/slideLayout39.xml"/><Relationship Id="rId30" Type="http://schemas.openxmlformats.org/officeDocument/2006/relationships/slideLayout" Target="../slideLayouts/slideLayout42.xml"/><Relationship Id="rId35" Type="http://schemas.openxmlformats.org/officeDocument/2006/relationships/slideLayout" Target="../slideLayouts/slideLayout47.xml"/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7.xml"/><Relationship Id="rId13" Type="http://schemas.openxmlformats.org/officeDocument/2006/relationships/slideLayout" Target="../slideLayouts/slideLayout62.xml"/><Relationship Id="rId18" Type="http://schemas.openxmlformats.org/officeDocument/2006/relationships/slideLayout" Target="../slideLayouts/slideLayout67.xml"/><Relationship Id="rId26" Type="http://schemas.openxmlformats.org/officeDocument/2006/relationships/slideLayout" Target="../slideLayouts/slideLayout75.xml"/><Relationship Id="rId3" Type="http://schemas.openxmlformats.org/officeDocument/2006/relationships/slideLayout" Target="../slideLayouts/slideLayout52.xml"/><Relationship Id="rId21" Type="http://schemas.openxmlformats.org/officeDocument/2006/relationships/slideLayout" Target="../slideLayouts/slideLayout70.xml"/><Relationship Id="rId7" Type="http://schemas.openxmlformats.org/officeDocument/2006/relationships/slideLayout" Target="../slideLayouts/slideLayout56.xml"/><Relationship Id="rId12" Type="http://schemas.openxmlformats.org/officeDocument/2006/relationships/slideLayout" Target="../slideLayouts/slideLayout61.xml"/><Relationship Id="rId17" Type="http://schemas.openxmlformats.org/officeDocument/2006/relationships/slideLayout" Target="../slideLayouts/slideLayout66.xml"/><Relationship Id="rId25" Type="http://schemas.openxmlformats.org/officeDocument/2006/relationships/slideLayout" Target="../slideLayouts/slideLayout74.xml"/><Relationship Id="rId2" Type="http://schemas.openxmlformats.org/officeDocument/2006/relationships/slideLayout" Target="../slideLayouts/slideLayout51.xml"/><Relationship Id="rId16" Type="http://schemas.openxmlformats.org/officeDocument/2006/relationships/slideLayout" Target="../slideLayouts/slideLayout65.xml"/><Relationship Id="rId20" Type="http://schemas.openxmlformats.org/officeDocument/2006/relationships/slideLayout" Target="../slideLayouts/slideLayout69.xml"/><Relationship Id="rId29" Type="http://schemas.openxmlformats.org/officeDocument/2006/relationships/slideLayout" Target="../slideLayouts/slideLayout78.xml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11" Type="http://schemas.openxmlformats.org/officeDocument/2006/relationships/slideLayout" Target="../slideLayouts/slideLayout60.xml"/><Relationship Id="rId24" Type="http://schemas.openxmlformats.org/officeDocument/2006/relationships/slideLayout" Target="../slideLayouts/slideLayout73.xml"/><Relationship Id="rId32" Type="http://schemas.openxmlformats.org/officeDocument/2006/relationships/theme" Target="../theme/theme3.xml"/><Relationship Id="rId5" Type="http://schemas.openxmlformats.org/officeDocument/2006/relationships/slideLayout" Target="../slideLayouts/slideLayout54.xml"/><Relationship Id="rId15" Type="http://schemas.openxmlformats.org/officeDocument/2006/relationships/slideLayout" Target="../slideLayouts/slideLayout64.xml"/><Relationship Id="rId23" Type="http://schemas.openxmlformats.org/officeDocument/2006/relationships/slideLayout" Target="../slideLayouts/slideLayout72.xml"/><Relationship Id="rId28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59.xml"/><Relationship Id="rId19" Type="http://schemas.openxmlformats.org/officeDocument/2006/relationships/slideLayout" Target="../slideLayouts/slideLayout68.xml"/><Relationship Id="rId31" Type="http://schemas.openxmlformats.org/officeDocument/2006/relationships/slideLayout" Target="../slideLayouts/slideLayout80.xml"/><Relationship Id="rId4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8.xml"/><Relationship Id="rId14" Type="http://schemas.openxmlformats.org/officeDocument/2006/relationships/slideLayout" Target="../slideLayouts/slideLayout63.xml"/><Relationship Id="rId22" Type="http://schemas.openxmlformats.org/officeDocument/2006/relationships/slideLayout" Target="../slideLayouts/slideLayout71.xml"/><Relationship Id="rId27" Type="http://schemas.openxmlformats.org/officeDocument/2006/relationships/slideLayout" Target="../slideLayouts/slideLayout76.xml"/><Relationship Id="rId30" Type="http://schemas.openxmlformats.org/officeDocument/2006/relationships/slideLayout" Target="../slideLayouts/slideLayout7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8.xml"/><Relationship Id="rId13" Type="http://schemas.openxmlformats.org/officeDocument/2006/relationships/slideLayout" Target="../slideLayouts/slideLayout93.xml"/><Relationship Id="rId18" Type="http://schemas.openxmlformats.org/officeDocument/2006/relationships/slideLayout" Target="../slideLayouts/slideLayout98.xml"/><Relationship Id="rId26" Type="http://schemas.openxmlformats.org/officeDocument/2006/relationships/slideLayout" Target="../slideLayouts/slideLayout106.xml"/><Relationship Id="rId3" Type="http://schemas.openxmlformats.org/officeDocument/2006/relationships/slideLayout" Target="../slideLayouts/slideLayout83.xml"/><Relationship Id="rId21" Type="http://schemas.openxmlformats.org/officeDocument/2006/relationships/slideLayout" Target="../slideLayouts/slideLayout101.xml"/><Relationship Id="rId7" Type="http://schemas.openxmlformats.org/officeDocument/2006/relationships/slideLayout" Target="../slideLayouts/slideLayout87.xml"/><Relationship Id="rId12" Type="http://schemas.openxmlformats.org/officeDocument/2006/relationships/slideLayout" Target="../slideLayouts/slideLayout92.xml"/><Relationship Id="rId17" Type="http://schemas.openxmlformats.org/officeDocument/2006/relationships/slideLayout" Target="../slideLayouts/slideLayout97.xml"/><Relationship Id="rId25" Type="http://schemas.openxmlformats.org/officeDocument/2006/relationships/slideLayout" Target="../slideLayouts/slideLayout105.xml"/><Relationship Id="rId2" Type="http://schemas.openxmlformats.org/officeDocument/2006/relationships/slideLayout" Target="../slideLayouts/slideLayout82.xml"/><Relationship Id="rId16" Type="http://schemas.openxmlformats.org/officeDocument/2006/relationships/slideLayout" Target="../slideLayouts/slideLayout96.xml"/><Relationship Id="rId20" Type="http://schemas.openxmlformats.org/officeDocument/2006/relationships/slideLayout" Target="../slideLayouts/slideLayout100.xml"/><Relationship Id="rId29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81.xml"/><Relationship Id="rId6" Type="http://schemas.openxmlformats.org/officeDocument/2006/relationships/slideLayout" Target="../slideLayouts/slideLayout86.xml"/><Relationship Id="rId11" Type="http://schemas.openxmlformats.org/officeDocument/2006/relationships/slideLayout" Target="../slideLayouts/slideLayout91.xml"/><Relationship Id="rId24" Type="http://schemas.openxmlformats.org/officeDocument/2006/relationships/slideLayout" Target="../slideLayouts/slideLayout104.xml"/><Relationship Id="rId32" Type="http://schemas.openxmlformats.org/officeDocument/2006/relationships/theme" Target="../theme/theme4.xml"/><Relationship Id="rId5" Type="http://schemas.openxmlformats.org/officeDocument/2006/relationships/slideLayout" Target="../slideLayouts/slideLayout85.xml"/><Relationship Id="rId15" Type="http://schemas.openxmlformats.org/officeDocument/2006/relationships/slideLayout" Target="../slideLayouts/slideLayout95.xml"/><Relationship Id="rId23" Type="http://schemas.openxmlformats.org/officeDocument/2006/relationships/slideLayout" Target="../slideLayouts/slideLayout103.xml"/><Relationship Id="rId28" Type="http://schemas.openxmlformats.org/officeDocument/2006/relationships/slideLayout" Target="../slideLayouts/slideLayout108.xml"/><Relationship Id="rId10" Type="http://schemas.openxmlformats.org/officeDocument/2006/relationships/slideLayout" Target="../slideLayouts/slideLayout90.xml"/><Relationship Id="rId19" Type="http://schemas.openxmlformats.org/officeDocument/2006/relationships/slideLayout" Target="../slideLayouts/slideLayout99.xml"/><Relationship Id="rId31" Type="http://schemas.openxmlformats.org/officeDocument/2006/relationships/slideLayout" Target="../slideLayouts/slideLayout111.xml"/><Relationship Id="rId4" Type="http://schemas.openxmlformats.org/officeDocument/2006/relationships/slideLayout" Target="../slideLayouts/slideLayout84.xml"/><Relationship Id="rId9" Type="http://schemas.openxmlformats.org/officeDocument/2006/relationships/slideLayout" Target="../slideLayouts/slideLayout89.xml"/><Relationship Id="rId14" Type="http://schemas.openxmlformats.org/officeDocument/2006/relationships/slideLayout" Target="../slideLayouts/slideLayout94.xml"/><Relationship Id="rId22" Type="http://schemas.openxmlformats.org/officeDocument/2006/relationships/slideLayout" Target="../slideLayouts/slideLayout102.xml"/><Relationship Id="rId27" Type="http://schemas.openxmlformats.org/officeDocument/2006/relationships/slideLayout" Target="../slideLayouts/slideLayout107.xml"/><Relationship Id="rId30" Type="http://schemas.openxmlformats.org/officeDocument/2006/relationships/slideLayout" Target="../slideLayouts/slideLayout1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>
            <a:spLocks noGrp="1"/>
          </p:cNvSpPr>
          <p:nvPr>
            <p:ph type="title"/>
          </p:nvPr>
        </p:nvSpPr>
        <p:spPr>
          <a:xfrm>
            <a:off x="342900" y="342900"/>
            <a:ext cx="84561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58" name="Google Shape;58;p14"/>
          <p:cNvSpPr txBox="1">
            <a:spLocks noGrp="1"/>
          </p:cNvSpPr>
          <p:nvPr>
            <p:ph type="body" idx="1"/>
          </p:nvPr>
        </p:nvSpPr>
        <p:spPr>
          <a:xfrm>
            <a:off x="342900" y="1235906"/>
            <a:ext cx="8456100" cy="34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238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–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–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–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–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–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9" name="Google Shape;59;p14"/>
          <p:cNvSpPr txBox="1">
            <a:spLocks noGrp="1"/>
          </p:cNvSpPr>
          <p:nvPr>
            <p:ph type="dt" idx="10"/>
          </p:nvPr>
        </p:nvSpPr>
        <p:spPr>
          <a:xfrm>
            <a:off x="6686550" y="4876232"/>
            <a:ext cx="685800" cy="1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0" name="Google Shape;60;p14"/>
          <p:cNvSpPr txBox="1">
            <a:spLocks noGrp="1"/>
          </p:cNvSpPr>
          <p:nvPr>
            <p:ph type="ftr" idx="11"/>
          </p:nvPr>
        </p:nvSpPr>
        <p:spPr>
          <a:xfrm>
            <a:off x="2764631" y="4876232"/>
            <a:ext cx="3771900" cy="1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sldNum" idx="12"/>
          </p:nvPr>
        </p:nvSpPr>
        <p:spPr>
          <a:xfrm>
            <a:off x="8455914" y="4876232"/>
            <a:ext cx="342900" cy="1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62" name="Google Shape;62;p14"/>
          <p:cNvPicPr preferRelativeResize="0"/>
          <p:nvPr/>
        </p:nvPicPr>
        <p:blipFill rotWithShape="1">
          <a:blip r:embed="rId39">
            <a:alphaModFix/>
          </a:blip>
          <a:srcRect/>
          <a:stretch/>
        </p:blipFill>
        <p:spPr>
          <a:xfrm>
            <a:off x="233078" y="4768450"/>
            <a:ext cx="1099163" cy="37148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  <p:sldLayoutId id="2147483674" r:id="rId15"/>
    <p:sldLayoutId id="2147483675" r:id="rId16"/>
    <p:sldLayoutId id="2147483676" r:id="rId17"/>
    <p:sldLayoutId id="2147483677" r:id="rId18"/>
    <p:sldLayoutId id="2147483678" r:id="rId19"/>
    <p:sldLayoutId id="2147483679" r:id="rId20"/>
    <p:sldLayoutId id="2147483680" r:id="rId21"/>
    <p:sldLayoutId id="2147483681" r:id="rId22"/>
    <p:sldLayoutId id="2147483682" r:id="rId23"/>
    <p:sldLayoutId id="2147483683" r:id="rId24"/>
    <p:sldLayoutId id="2147483684" r:id="rId25"/>
    <p:sldLayoutId id="2147483685" r:id="rId26"/>
    <p:sldLayoutId id="2147483686" r:id="rId27"/>
    <p:sldLayoutId id="2147483687" r:id="rId28"/>
    <p:sldLayoutId id="2147483688" r:id="rId29"/>
    <p:sldLayoutId id="2147483689" r:id="rId30"/>
    <p:sldLayoutId id="2147483690" r:id="rId31"/>
    <p:sldLayoutId id="2147483691" r:id="rId32"/>
    <p:sldLayoutId id="2147483692" r:id="rId33"/>
    <p:sldLayoutId id="2147483693" r:id="rId34"/>
    <p:sldLayoutId id="2147483694" r:id="rId35"/>
    <p:sldLayoutId id="2147483695" r:id="rId36"/>
    <p:sldLayoutId id="2147483696" r:id="rId3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pos="2880">
          <p15:clr>
            <a:srgbClr val="F26B43"/>
          </p15:clr>
        </p15:guide>
        <p15:guide id="2" orient="horz" pos="881">
          <p15:clr>
            <a:srgbClr val="F26B43"/>
          </p15:clr>
        </p15:guide>
        <p15:guide id="3" pos="216">
          <p15:clr>
            <a:srgbClr val="F26B43"/>
          </p15:clr>
        </p15:guide>
        <p15:guide id="4" pos="5508">
          <p15:clr>
            <a:srgbClr val="F26B43"/>
          </p15:clr>
        </p15:guide>
        <p15:guide id="5" orient="horz" pos="2938">
          <p15:clr>
            <a:srgbClr val="F26B43"/>
          </p15:clr>
        </p15:guide>
        <p15:guide id="6" orient="horz" pos="409">
          <p15:clr>
            <a:srgbClr val="F26B43"/>
          </p15:clr>
        </p15:guide>
        <p15:guide id="7" orient="horz" pos="197">
          <p15:clr>
            <a:srgbClr val="F26B43"/>
          </p15:clr>
        </p15:guide>
        <p15:guide id="8" orient="horz" pos="3086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52"/>
          <p:cNvSpPr txBox="1">
            <a:spLocks noGrp="1"/>
          </p:cNvSpPr>
          <p:nvPr>
            <p:ph type="title"/>
          </p:nvPr>
        </p:nvSpPr>
        <p:spPr>
          <a:xfrm>
            <a:off x="713225" y="539525"/>
            <a:ext cx="7717500" cy="47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Unna"/>
              <a:buNone/>
              <a:defRPr sz="3300">
                <a:solidFill>
                  <a:schemeClr val="dk1"/>
                </a:solidFill>
                <a:latin typeface="Unna"/>
                <a:ea typeface="Unna"/>
                <a:cs typeface="Unna"/>
                <a:sym typeface="Unna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Unna"/>
              <a:buNone/>
              <a:defRPr sz="3300">
                <a:solidFill>
                  <a:schemeClr val="dk1"/>
                </a:solidFill>
                <a:latin typeface="Unna"/>
                <a:ea typeface="Unna"/>
                <a:cs typeface="Unna"/>
                <a:sym typeface="Unna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Unna"/>
              <a:buNone/>
              <a:defRPr sz="3300">
                <a:solidFill>
                  <a:schemeClr val="dk1"/>
                </a:solidFill>
                <a:latin typeface="Unna"/>
                <a:ea typeface="Unna"/>
                <a:cs typeface="Unna"/>
                <a:sym typeface="Unna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Unna"/>
              <a:buNone/>
              <a:defRPr sz="3300">
                <a:solidFill>
                  <a:schemeClr val="dk1"/>
                </a:solidFill>
                <a:latin typeface="Unna"/>
                <a:ea typeface="Unna"/>
                <a:cs typeface="Unna"/>
                <a:sym typeface="Unna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Unna"/>
              <a:buNone/>
              <a:defRPr sz="3300">
                <a:solidFill>
                  <a:schemeClr val="dk1"/>
                </a:solidFill>
                <a:latin typeface="Unna"/>
                <a:ea typeface="Unna"/>
                <a:cs typeface="Unna"/>
                <a:sym typeface="Unna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Unna"/>
              <a:buNone/>
              <a:defRPr sz="3300">
                <a:solidFill>
                  <a:schemeClr val="dk1"/>
                </a:solidFill>
                <a:latin typeface="Unna"/>
                <a:ea typeface="Unna"/>
                <a:cs typeface="Unna"/>
                <a:sym typeface="Unna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Unna"/>
              <a:buNone/>
              <a:defRPr sz="3300">
                <a:solidFill>
                  <a:schemeClr val="dk1"/>
                </a:solidFill>
                <a:latin typeface="Unna"/>
                <a:ea typeface="Unna"/>
                <a:cs typeface="Unna"/>
                <a:sym typeface="Unna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Unna"/>
              <a:buNone/>
              <a:defRPr sz="3300">
                <a:solidFill>
                  <a:schemeClr val="dk1"/>
                </a:solidFill>
                <a:latin typeface="Unna"/>
                <a:ea typeface="Unna"/>
                <a:cs typeface="Unna"/>
                <a:sym typeface="Unna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Unna"/>
              <a:buNone/>
              <a:defRPr sz="3300">
                <a:solidFill>
                  <a:schemeClr val="dk1"/>
                </a:solidFill>
                <a:latin typeface="Unna"/>
                <a:ea typeface="Unna"/>
                <a:cs typeface="Unna"/>
                <a:sym typeface="Unna"/>
              </a:defRPr>
            </a:lvl9pPr>
          </a:lstStyle>
          <a:p>
            <a:endParaRPr/>
          </a:p>
        </p:txBody>
      </p:sp>
      <p:sp>
        <p:nvSpPr>
          <p:cNvPr id="345" name="Google Shape;345;p52"/>
          <p:cNvSpPr txBox="1">
            <a:spLocks noGrp="1"/>
          </p:cNvSpPr>
          <p:nvPr>
            <p:ph type="body" idx="1"/>
          </p:nvPr>
        </p:nvSpPr>
        <p:spPr>
          <a:xfrm>
            <a:off x="713225" y="1297400"/>
            <a:ext cx="7717500" cy="327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aleway"/>
              <a:buChar char="●"/>
              <a:defRPr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L="914400" lvl="1" indent="-3175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aleway"/>
              <a:buChar char="○"/>
              <a:defRPr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L="1371600" lvl="2" indent="-3175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aleway"/>
              <a:buChar char="■"/>
              <a:defRPr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L="1828800" lvl="3" indent="-3175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aleway"/>
              <a:buChar char="●"/>
              <a:defRPr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L="2286000" lvl="4" indent="-3175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aleway"/>
              <a:buChar char="○"/>
              <a:defRPr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L="2743200" lvl="5" indent="-3175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aleway"/>
              <a:buChar char="■"/>
              <a:defRPr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L="3200400" lvl="6" indent="-3175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aleway"/>
              <a:buChar char="●"/>
              <a:defRPr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L="3657600" lvl="7" indent="-3175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aleway"/>
              <a:buChar char="○"/>
              <a:defRPr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L="4114800" lvl="8" indent="-317500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Raleway"/>
              <a:buChar char="■"/>
              <a:defRPr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  <p:sldLayoutId id="2147483714" r:id="rId18"/>
    <p:sldLayoutId id="2147483715" r:id="rId19"/>
    <p:sldLayoutId id="2147483716" r:id="rId20"/>
    <p:sldLayoutId id="2147483717" r:id="rId21"/>
    <p:sldLayoutId id="2147483718" r:id="rId22"/>
    <p:sldLayoutId id="2147483719" r:id="rId23"/>
    <p:sldLayoutId id="2147483720" r:id="rId24"/>
    <p:sldLayoutId id="2147483721" r:id="rId25"/>
    <p:sldLayoutId id="2147483722" r:id="rId26"/>
    <p:sldLayoutId id="2147483723" r:id="rId27"/>
    <p:sldLayoutId id="2147483724" r:id="rId28"/>
    <p:sldLayoutId id="2147483725" r:id="rId29"/>
    <p:sldLayoutId id="2147483726" r:id="rId30"/>
    <p:sldLayoutId id="2147483727" r:id="rId3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" name="Google Shape;546;p84"/>
          <p:cNvSpPr txBox="1">
            <a:spLocks noGrp="1"/>
          </p:cNvSpPr>
          <p:nvPr>
            <p:ph type="title"/>
          </p:nvPr>
        </p:nvSpPr>
        <p:spPr>
          <a:xfrm>
            <a:off x="713225" y="539525"/>
            <a:ext cx="7717500" cy="47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Unna"/>
              <a:buNone/>
              <a:defRPr sz="3300">
                <a:solidFill>
                  <a:schemeClr val="dk1"/>
                </a:solidFill>
                <a:latin typeface="Unna"/>
                <a:ea typeface="Unna"/>
                <a:cs typeface="Unna"/>
                <a:sym typeface="Unna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Unna"/>
              <a:buNone/>
              <a:defRPr sz="3300">
                <a:solidFill>
                  <a:schemeClr val="dk1"/>
                </a:solidFill>
                <a:latin typeface="Unna"/>
                <a:ea typeface="Unna"/>
                <a:cs typeface="Unna"/>
                <a:sym typeface="Unna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Unna"/>
              <a:buNone/>
              <a:defRPr sz="3300">
                <a:solidFill>
                  <a:schemeClr val="dk1"/>
                </a:solidFill>
                <a:latin typeface="Unna"/>
                <a:ea typeface="Unna"/>
                <a:cs typeface="Unna"/>
                <a:sym typeface="Unna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Unna"/>
              <a:buNone/>
              <a:defRPr sz="3300">
                <a:solidFill>
                  <a:schemeClr val="dk1"/>
                </a:solidFill>
                <a:latin typeface="Unna"/>
                <a:ea typeface="Unna"/>
                <a:cs typeface="Unna"/>
                <a:sym typeface="Unna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Unna"/>
              <a:buNone/>
              <a:defRPr sz="3300">
                <a:solidFill>
                  <a:schemeClr val="dk1"/>
                </a:solidFill>
                <a:latin typeface="Unna"/>
                <a:ea typeface="Unna"/>
                <a:cs typeface="Unna"/>
                <a:sym typeface="Unna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Unna"/>
              <a:buNone/>
              <a:defRPr sz="3300">
                <a:solidFill>
                  <a:schemeClr val="dk1"/>
                </a:solidFill>
                <a:latin typeface="Unna"/>
                <a:ea typeface="Unna"/>
                <a:cs typeface="Unna"/>
                <a:sym typeface="Unna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Unna"/>
              <a:buNone/>
              <a:defRPr sz="3300">
                <a:solidFill>
                  <a:schemeClr val="dk1"/>
                </a:solidFill>
                <a:latin typeface="Unna"/>
                <a:ea typeface="Unna"/>
                <a:cs typeface="Unna"/>
                <a:sym typeface="Unna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Unna"/>
              <a:buNone/>
              <a:defRPr sz="3300">
                <a:solidFill>
                  <a:schemeClr val="dk1"/>
                </a:solidFill>
                <a:latin typeface="Unna"/>
                <a:ea typeface="Unna"/>
                <a:cs typeface="Unna"/>
                <a:sym typeface="Unna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Unna"/>
              <a:buNone/>
              <a:defRPr sz="3300">
                <a:solidFill>
                  <a:schemeClr val="dk1"/>
                </a:solidFill>
                <a:latin typeface="Unna"/>
                <a:ea typeface="Unna"/>
                <a:cs typeface="Unna"/>
                <a:sym typeface="Unna"/>
              </a:defRPr>
            </a:lvl9pPr>
          </a:lstStyle>
          <a:p>
            <a:endParaRPr/>
          </a:p>
        </p:txBody>
      </p:sp>
      <p:sp>
        <p:nvSpPr>
          <p:cNvPr id="547" name="Google Shape;547;p84"/>
          <p:cNvSpPr txBox="1">
            <a:spLocks noGrp="1"/>
          </p:cNvSpPr>
          <p:nvPr>
            <p:ph type="body" idx="1"/>
          </p:nvPr>
        </p:nvSpPr>
        <p:spPr>
          <a:xfrm>
            <a:off x="713225" y="1297400"/>
            <a:ext cx="7717500" cy="327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aleway"/>
              <a:buChar char="●"/>
              <a:defRPr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L="914400" lvl="1" indent="-3175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aleway"/>
              <a:buChar char="○"/>
              <a:defRPr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L="1371600" lvl="2" indent="-3175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aleway"/>
              <a:buChar char="■"/>
              <a:defRPr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L="1828800" lvl="3" indent="-3175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aleway"/>
              <a:buChar char="●"/>
              <a:defRPr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L="2286000" lvl="4" indent="-3175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aleway"/>
              <a:buChar char="○"/>
              <a:defRPr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L="2743200" lvl="5" indent="-3175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aleway"/>
              <a:buChar char="■"/>
              <a:defRPr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L="3200400" lvl="6" indent="-3175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aleway"/>
              <a:buChar char="●"/>
              <a:defRPr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L="3657600" lvl="7" indent="-3175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aleway"/>
              <a:buChar char="○"/>
              <a:defRPr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L="4114800" lvl="8" indent="-317500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Raleway"/>
              <a:buChar char="■"/>
              <a:defRPr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  <p:sldLayoutId id="2147483739" r:id="rId12"/>
    <p:sldLayoutId id="2147483740" r:id="rId13"/>
    <p:sldLayoutId id="2147483741" r:id="rId14"/>
    <p:sldLayoutId id="2147483742" r:id="rId15"/>
    <p:sldLayoutId id="2147483743" r:id="rId16"/>
    <p:sldLayoutId id="2147483744" r:id="rId17"/>
    <p:sldLayoutId id="2147483745" r:id="rId18"/>
    <p:sldLayoutId id="2147483746" r:id="rId19"/>
    <p:sldLayoutId id="2147483747" r:id="rId20"/>
    <p:sldLayoutId id="2147483748" r:id="rId21"/>
    <p:sldLayoutId id="2147483749" r:id="rId22"/>
    <p:sldLayoutId id="2147483750" r:id="rId23"/>
    <p:sldLayoutId id="2147483751" r:id="rId24"/>
    <p:sldLayoutId id="2147483752" r:id="rId25"/>
    <p:sldLayoutId id="2147483753" r:id="rId26"/>
    <p:sldLayoutId id="2147483754" r:id="rId27"/>
    <p:sldLayoutId id="2147483755" r:id="rId28"/>
    <p:sldLayoutId id="2147483756" r:id="rId29"/>
    <p:sldLayoutId id="2147483757" r:id="rId30"/>
    <p:sldLayoutId id="2147483758" r:id="rId3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1" name="Google Shape;751;p116"/>
          <p:cNvSpPr txBox="1">
            <a:spLocks noGrp="1"/>
          </p:cNvSpPr>
          <p:nvPr>
            <p:ph type="ctrTitle"/>
          </p:nvPr>
        </p:nvSpPr>
        <p:spPr>
          <a:xfrm>
            <a:off x="400050" y="2827268"/>
            <a:ext cx="4114800" cy="136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Arial"/>
              <a:buNone/>
            </a:pPr>
            <a:r>
              <a:rPr lang="en"/>
              <a:t>MercyOne 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Arial"/>
              <a:buNone/>
            </a:pPr>
            <a:r>
              <a:rPr lang="en"/>
              <a:t>Nurse Residency</a:t>
            </a:r>
            <a:endParaRPr/>
          </a:p>
        </p:txBody>
      </p:sp>
      <p:sp>
        <p:nvSpPr>
          <p:cNvPr id="752" name="Google Shape;752;p116"/>
          <p:cNvSpPr txBox="1">
            <a:spLocks noGrp="1"/>
          </p:cNvSpPr>
          <p:nvPr>
            <p:ph type="subTitle" idx="1"/>
          </p:nvPr>
        </p:nvSpPr>
        <p:spPr>
          <a:xfrm>
            <a:off x="400050" y="4338429"/>
            <a:ext cx="4114800" cy="54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chemeClr val="lt1"/>
              </a:buClr>
              <a:buSzPts val="1400"/>
              <a:buNone/>
            </a:pPr>
            <a:r>
              <a:rPr lang="en" sz="1900"/>
              <a:t>Your Path to Success!</a:t>
            </a:r>
            <a:endParaRPr sz="1900"/>
          </a:p>
        </p:txBody>
      </p:sp>
      <p:sp>
        <p:nvSpPr>
          <p:cNvPr id="753" name="Google Shape;753;p116"/>
          <p:cNvSpPr txBox="1">
            <a:spLocks noGrp="1"/>
          </p:cNvSpPr>
          <p:nvPr>
            <p:ph type="body" idx="2"/>
          </p:nvPr>
        </p:nvSpPr>
        <p:spPr>
          <a:xfrm>
            <a:off x="6197675" y="342900"/>
            <a:ext cx="24639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</a:pPr>
            <a:r>
              <a:rPr lang="en"/>
              <a:t>Amanda McGraw</a:t>
            </a:r>
            <a:endParaRPr/>
          </a:p>
          <a:p>
            <a:pPr marL="0" lvl="1" indent="0" algn="l" rtl="0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chemeClr val="lt1"/>
              </a:buClr>
              <a:buSzPts val="1400"/>
              <a:buNone/>
            </a:pPr>
            <a:r>
              <a:rPr lang="en"/>
              <a:t>Residency Coordinator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" name="Google Shape;860;p126"/>
          <p:cNvSpPr txBox="1">
            <a:spLocks noGrp="1"/>
          </p:cNvSpPr>
          <p:nvPr>
            <p:ph type="title"/>
          </p:nvPr>
        </p:nvSpPr>
        <p:spPr>
          <a:xfrm>
            <a:off x="1314450" y="1028700"/>
            <a:ext cx="6515100" cy="24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are the time and work requirements for nurse residency?</a:t>
            </a:r>
            <a:endParaRPr/>
          </a:p>
        </p:txBody>
      </p:sp>
      <p:sp>
        <p:nvSpPr>
          <p:cNvPr id="861" name="Google Shape;861;p126"/>
          <p:cNvSpPr txBox="1">
            <a:spLocks noGrp="1"/>
          </p:cNvSpPr>
          <p:nvPr>
            <p:ph type="body" idx="1"/>
          </p:nvPr>
        </p:nvSpPr>
        <p:spPr>
          <a:xfrm>
            <a:off x="1314450" y="3634740"/>
            <a:ext cx="6515100" cy="857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 fontScale="85000" lnSpcReduction="10000"/>
          </a:bodyPr>
          <a:lstStyle/>
          <a:p>
            <a:pPr marL="0" indent="0"/>
            <a:r>
              <a:rPr lang="en" sz="2000" dirty="0"/>
              <a:t>One time per month for 12 months. Homework if you miss a session. No modules (some units utilize modules for orientation) You get paid full base wages for your time!</a:t>
            </a:r>
            <a:endParaRPr sz="2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6" name="Google Shape;866;p127"/>
          <p:cNvSpPr txBox="1">
            <a:spLocks noGrp="1"/>
          </p:cNvSpPr>
          <p:nvPr>
            <p:ph type="title"/>
          </p:nvPr>
        </p:nvSpPr>
        <p:spPr>
          <a:xfrm>
            <a:off x="1314450" y="1028700"/>
            <a:ext cx="6515100" cy="24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EBP Project, do I have to do one?</a:t>
            </a:r>
            <a:endParaRPr/>
          </a:p>
        </p:txBody>
      </p:sp>
      <p:sp>
        <p:nvSpPr>
          <p:cNvPr id="867" name="Google Shape;867;p127"/>
          <p:cNvSpPr txBox="1">
            <a:spLocks noGrp="1"/>
          </p:cNvSpPr>
          <p:nvPr>
            <p:ph type="body" idx="1"/>
          </p:nvPr>
        </p:nvSpPr>
        <p:spPr>
          <a:xfrm>
            <a:off x="1314450" y="3634740"/>
            <a:ext cx="6515100" cy="857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/>
          <a:p>
            <a:pPr marL="0" indent="0"/>
            <a:r>
              <a:rPr lang="en" sz="2400" dirty="0"/>
              <a:t>All residents are required to complete a EBP project to graduate, groups are allowed</a:t>
            </a:r>
            <a:endParaRPr sz="2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2" name="Google Shape;872;p128"/>
          <p:cNvSpPr txBox="1">
            <a:spLocks noGrp="1"/>
          </p:cNvSpPr>
          <p:nvPr>
            <p:ph type="title"/>
          </p:nvPr>
        </p:nvSpPr>
        <p:spPr>
          <a:xfrm>
            <a:off x="342900" y="603504"/>
            <a:ext cx="5829300" cy="17145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do I get for graduating residency?</a:t>
            </a:r>
            <a:endParaRPr/>
          </a:p>
        </p:txBody>
      </p:sp>
      <p:sp>
        <p:nvSpPr>
          <p:cNvPr id="873" name="Google Shape;873;p128"/>
          <p:cNvSpPr txBox="1">
            <a:spLocks noGrp="1"/>
          </p:cNvSpPr>
          <p:nvPr>
            <p:ph type="body" idx="1"/>
          </p:nvPr>
        </p:nvSpPr>
        <p:spPr>
          <a:xfrm>
            <a:off x="342900" y="2832354"/>
            <a:ext cx="5829300" cy="1543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"/>
              <a:t>36 CEs</a:t>
            </a:r>
            <a:endParaRPr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"/>
              <a:t>A point on your professional development ladder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8" name="Google Shape;878;p129"/>
          <p:cNvSpPr txBox="1">
            <a:spLocks noGrp="1"/>
          </p:cNvSpPr>
          <p:nvPr>
            <p:ph type="title"/>
          </p:nvPr>
        </p:nvSpPr>
        <p:spPr>
          <a:xfrm>
            <a:off x="1314451" y="1028700"/>
            <a:ext cx="6515100" cy="24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Can I opt out of nursing residency?</a:t>
            </a:r>
            <a:endParaRPr/>
          </a:p>
        </p:txBody>
      </p:sp>
      <p:sp>
        <p:nvSpPr>
          <p:cNvPr id="879" name="Google Shape;879;p129"/>
          <p:cNvSpPr txBox="1">
            <a:spLocks noGrp="1"/>
          </p:cNvSpPr>
          <p:nvPr>
            <p:ph type="body" idx="1"/>
          </p:nvPr>
        </p:nvSpPr>
        <p:spPr>
          <a:xfrm>
            <a:off x="1314451" y="3634740"/>
            <a:ext cx="6515100" cy="857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ctr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" sz="1800"/>
              <a:t>Not at MercyOne, and why would you want to? All RNs are required to attend residency as part of their hire agreement if they are a new grad</a:t>
            </a:r>
            <a:endParaRPr sz="18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4" name="Google Shape;884;p130"/>
          <p:cNvSpPr txBox="1">
            <a:spLocks noGrp="1"/>
          </p:cNvSpPr>
          <p:nvPr>
            <p:ph type="title"/>
          </p:nvPr>
        </p:nvSpPr>
        <p:spPr>
          <a:xfrm>
            <a:off x="985838" y="771525"/>
            <a:ext cx="4886400" cy="18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lang="en"/>
              <a:t>Questions? </a:t>
            </a:r>
            <a:endParaRPr/>
          </a:p>
        </p:txBody>
      </p:sp>
      <p:sp>
        <p:nvSpPr>
          <p:cNvPr id="885" name="Google Shape;885;p130"/>
          <p:cNvSpPr txBox="1">
            <a:spLocks noGrp="1"/>
          </p:cNvSpPr>
          <p:nvPr>
            <p:ph type="body" idx="1"/>
          </p:nvPr>
        </p:nvSpPr>
        <p:spPr>
          <a:xfrm>
            <a:off x="985838" y="2726055"/>
            <a:ext cx="4886400" cy="6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en"/>
              <a:t>Contact me to learn more!</a:t>
            </a:r>
            <a:endParaRPr/>
          </a:p>
          <a:p>
            <a:pPr marL="0" lvl="1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en"/>
              <a:t>Amanda McGraw</a:t>
            </a:r>
            <a:endParaRPr/>
          </a:p>
          <a:p>
            <a:pPr marL="0" lvl="1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en"/>
              <a:t>Email: mary.mcgraw@commonspirit.org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8" name="Google Shape;758;p117"/>
          <p:cNvSpPr txBox="1">
            <a:spLocks noGrp="1"/>
          </p:cNvSpPr>
          <p:nvPr>
            <p:ph type="title"/>
          </p:nvPr>
        </p:nvSpPr>
        <p:spPr>
          <a:xfrm>
            <a:off x="342900" y="342900"/>
            <a:ext cx="8456100" cy="685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is a Nurse Residency Transition to Practice Program</a:t>
            </a:r>
            <a:endParaRPr/>
          </a:p>
        </p:txBody>
      </p:sp>
      <p:sp>
        <p:nvSpPr>
          <p:cNvPr id="759" name="Google Shape;759;p117"/>
          <p:cNvSpPr txBox="1">
            <a:spLocks noGrp="1"/>
          </p:cNvSpPr>
          <p:nvPr>
            <p:ph type="body" idx="1"/>
          </p:nvPr>
        </p:nvSpPr>
        <p:spPr>
          <a:xfrm>
            <a:off x="342900" y="1405890"/>
            <a:ext cx="8456100" cy="3257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/>
          <a:p>
            <a:pPr marL="0" indent="0">
              <a:buNone/>
            </a:pPr>
            <a:r>
              <a:rPr lang="en" sz="1900"/>
              <a:t>Designed as a retention tool to retain new nurses in their first year of practice.</a:t>
            </a:r>
            <a:endParaRPr lang="en-US" sz="1900"/>
          </a:p>
          <a:p>
            <a:pPr marL="0" indent="0">
              <a:buNone/>
            </a:pPr>
            <a:endParaRPr lang="en" sz="1900" dirty="0"/>
          </a:p>
          <a:p>
            <a:pPr marL="0" indent="0">
              <a:buNone/>
            </a:pPr>
            <a:r>
              <a:rPr lang="en" sz="1900" dirty="0"/>
              <a:t>Helps build new hire competence and confidence.</a:t>
            </a:r>
          </a:p>
          <a:p>
            <a:pPr marL="0" indent="0">
              <a:buNone/>
            </a:pPr>
            <a:endParaRPr lang="en" sz="1900" dirty="0"/>
          </a:p>
          <a:p>
            <a:pPr marL="0" indent="0">
              <a:buNone/>
            </a:pPr>
            <a:r>
              <a:rPr lang="en" sz="1900" dirty="0"/>
              <a:t>Assists new nurse in developing a professional nursing identity.</a:t>
            </a:r>
          </a:p>
          <a:p>
            <a:pPr marL="0" indent="0">
              <a:buNone/>
            </a:pPr>
            <a:endParaRPr lang="en" sz="1900" dirty="0"/>
          </a:p>
          <a:p>
            <a:pPr marL="0" indent="0">
              <a:buNone/>
            </a:pPr>
            <a:r>
              <a:rPr lang="en" sz="1900" dirty="0"/>
              <a:t>Helps support the new nurse through peer and mentor support.</a:t>
            </a:r>
          </a:p>
          <a:p>
            <a:pPr marL="0" indent="0">
              <a:buNone/>
            </a:pPr>
            <a:endParaRPr lang="en-US" sz="19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5" name="Google Shape;765;p118"/>
          <p:cNvGrpSpPr/>
          <p:nvPr/>
        </p:nvGrpSpPr>
        <p:grpSpPr>
          <a:xfrm>
            <a:off x="921955" y="1045650"/>
            <a:ext cx="7458432" cy="1745181"/>
            <a:chOff x="1516968" y="3769151"/>
            <a:chExt cx="21878649" cy="5119333"/>
          </a:xfrm>
        </p:grpSpPr>
        <p:sp>
          <p:nvSpPr>
            <p:cNvPr id="766" name="Google Shape;766;p118"/>
            <p:cNvSpPr/>
            <p:nvPr/>
          </p:nvSpPr>
          <p:spPr>
            <a:xfrm>
              <a:off x="1516968" y="3769184"/>
              <a:ext cx="5119300" cy="5119300"/>
            </a:xfrm>
            <a:custGeom>
              <a:avLst/>
              <a:gdLst/>
              <a:ahLst/>
              <a:cxnLst/>
              <a:rect l="l" t="t" r="r" b="b"/>
              <a:pathLst>
                <a:path w="5119300" h="5119300" extrusionOk="0">
                  <a:moveTo>
                    <a:pt x="0" y="2559650"/>
                  </a:moveTo>
                  <a:cubicBezTo>
                    <a:pt x="0" y="1145994"/>
                    <a:pt x="1145994" y="0"/>
                    <a:pt x="2559650" y="0"/>
                  </a:cubicBezTo>
                  <a:cubicBezTo>
                    <a:pt x="3973306" y="0"/>
                    <a:pt x="5119300" y="1145994"/>
                    <a:pt x="5119300" y="2559650"/>
                  </a:cubicBezTo>
                  <a:cubicBezTo>
                    <a:pt x="5119300" y="3973306"/>
                    <a:pt x="3973306" y="5119300"/>
                    <a:pt x="2559650" y="5119300"/>
                  </a:cubicBezTo>
                  <a:cubicBezTo>
                    <a:pt x="1145994" y="5119300"/>
                    <a:pt x="0" y="3973306"/>
                    <a:pt x="0" y="255965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315425" tIns="315425" rIns="315425" bIns="3154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900">
                  <a:solidFill>
                    <a:schemeClr val="lt1"/>
                  </a:solidFill>
                </a:rPr>
                <a:t>Education</a:t>
              </a:r>
              <a:endParaRPr sz="1000"/>
            </a:p>
          </p:txBody>
        </p:sp>
        <p:sp>
          <p:nvSpPr>
            <p:cNvPr id="767" name="Google Shape;767;p118"/>
            <p:cNvSpPr/>
            <p:nvPr/>
          </p:nvSpPr>
          <p:spPr>
            <a:xfrm rot="5400000">
              <a:off x="6692904" y="5710733"/>
              <a:ext cx="3000881" cy="1236201"/>
            </a:xfrm>
            <a:custGeom>
              <a:avLst/>
              <a:gdLst/>
              <a:ahLst/>
              <a:cxnLst/>
              <a:rect l="l" t="t" r="r" b="b"/>
              <a:pathLst>
                <a:path w="3000881" h="1236201" extrusionOk="0">
                  <a:moveTo>
                    <a:pt x="0" y="1236201"/>
                  </a:moveTo>
                  <a:lnTo>
                    <a:pt x="1500441" y="0"/>
                  </a:lnTo>
                  <a:lnTo>
                    <a:pt x="3000881" y="1236201"/>
                  </a:lnTo>
                  <a:lnTo>
                    <a:pt x="0" y="1236201"/>
                  </a:lnTo>
                  <a:close/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spcFirstLastPara="1" wrap="square" lIns="0" tIns="92700" rIns="139075" bIns="927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8" name="Google Shape;768;p118"/>
            <p:cNvSpPr/>
            <p:nvPr/>
          </p:nvSpPr>
          <p:spPr>
            <a:xfrm>
              <a:off x="9659716" y="3769184"/>
              <a:ext cx="5119300" cy="5119300"/>
            </a:xfrm>
            <a:custGeom>
              <a:avLst/>
              <a:gdLst/>
              <a:ahLst/>
              <a:cxnLst/>
              <a:rect l="l" t="t" r="r" b="b"/>
              <a:pathLst>
                <a:path w="5119300" h="5119300" extrusionOk="0">
                  <a:moveTo>
                    <a:pt x="0" y="2559650"/>
                  </a:moveTo>
                  <a:cubicBezTo>
                    <a:pt x="0" y="1145994"/>
                    <a:pt x="1145994" y="0"/>
                    <a:pt x="2559650" y="0"/>
                  </a:cubicBezTo>
                  <a:cubicBezTo>
                    <a:pt x="3973306" y="0"/>
                    <a:pt x="5119300" y="1145994"/>
                    <a:pt x="5119300" y="2559650"/>
                  </a:cubicBezTo>
                  <a:cubicBezTo>
                    <a:pt x="5119300" y="3973306"/>
                    <a:pt x="3973306" y="5119300"/>
                    <a:pt x="2559650" y="5119300"/>
                  </a:cubicBezTo>
                  <a:cubicBezTo>
                    <a:pt x="1145994" y="5119300"/>
                    <a:pt x="0" y="3973306"/>
                    <a:pt x="0" y="255965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315425" tIns="315425" rIns="315425" bIns="3154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solidFill>
                    <a:schemeClr val="lt1"/>
                  </a:solidFill>
                </a:rPr>
                <a:t>Cohort</a:t>
              </a:r>
              <a:endParaRPr sz="2000">
                <a:solidFill>
                  <a:schemeClr val="lt1"/>
                </a:solidFill>
              </a:endParaRPr>
            </a:p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solidFill>
                    <a:schemeClr val="lt1"/>
                  </a:solidFill>
                </a:rPr>
                <a:t>Debrief</a:t>
              </a:r>
              <a:endParaRPr sz="1100"/>
            </a:p>
          </p:txBody>
        </p:sp>
        <p:sp>
          <p:nvSpPr>
            <p:cNvPr id="769" name="Google Shape;769;p118"/>
            <p:cNvSpPr/>
            <p:nvPr/>
          </p:nvSpPr>
          <p:spPr>
            <a:xfrm rot="5400000">
              <a:off x="14834938" y="5710733"/>
              <a:ext cx="2963074" cy="1236201"/>
            </a:xfrm>
            <a:custGeom>
              <a:avLst/>
              <a:gdLst/>
              <a:ahLst/>
              <a:cxnLst/>
              <a:rect l="l" t="t" r="r" b="b"/>
              <a:pathLst>
                <a:path w="2963074" h="1236201" extrusionOk="0">
                  <a:moveTo>
                    <a:pt x="0" y="1236201"/>
                  </a:moveTo>
                  <a:lnTo>
                    <a:pt x="1481537" y="0"/>
                  </a:lnTo>
                  <a:lnTo>
                    <a:pt x="2963074" y="1236201"/>
                  </a:lnTo>
                  <a:lnTo>
                    <a:pt x="0" y="1236201"/>
                  </a:lnTo>
                  <a:close/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spcFirstLastPara="1" wrap="square" lIns="0" tIns="92700" rIns="139075" bIns="927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0" name="Google Shape;770;p118"/>
            <p:cNvSpPr/>
            <p:nvPr/>
          </p:nvSpPr>
          <p:spPr>
            <a:xfrm>
              <a:off x="17764387" y="3769151"/>
              <a:ext cx="5631230" cy="5119300"/>
            </a:xfrm>
            <a:custGeom>
              <a:avLst/>
              <a:gdLst/>
              <a:ahLst/>
              <a:cxnLst/>
              <a:rect l="l" t="t" r="r" b="b"/>
              <a:pathLst>
                <a:path w="5119300" h="5119300" extrusionOk="0">
                  <a:moveTo>
                    <a:pt x="0" y="2559650"/>
                  </a:moveTo>
                  <a:cubicBezTo>
                    <a:pt x="0" y="1145994"/>
                    <a:pt x="1145994" y="0"/>
                    <a:pt x="2559650" y="0"/>
                  </a:cubicBezTo>
                  <a:cubicBezTo>
                    <a:pt x="3973306" y="0"/>
                    <a:pt x="5119300" y="1145994"/>
                    <a:pt x="5119300" y="2559650"/>
                  </a:cubicBezTo>
                  <a:cubicBezTo>
                    <a:pt x="5119300" y="3973306"/>
                    <a:pt x="3973306" y="5119300"/>
                    <a:pt x="2559650" y="5119300"/>
                  </a:cubicBezTo>
                  <a:cubicBezTo>
                    <a:pt x="1145994" y="5119300"/>
                    <a:pt x="0" y="3973306"/>
                    <a:pt x="0" y="255965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315425" tIns="315425" rIns="315425" bIns="3154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solidFill>
                    <a:schemeClr val="lt1"/>
                  </a:solidFill>
                </a:rPr>
                <a:t>Mentorship</a:t>
              </a:r>
              <a:endParaRPr sz="1100"/>
            </a:p>
          </p:txBody>
        </p:sp>
      </p:grpSp>
      <p:sp>
        <p:nvSpPr>
          <p:cNvPr id="771" name="Google Shape;771;p118"/>
          <p:cNvSpPr txBox="1"/>
          <p:nvPr/>
        </p:nvSpPr>
        <p:spPr>
          <a:xfrm>
            <a:off x="1726300" y="157825"/>
            <a:ext cx="5971200" cy="6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b="1">
                <a:solidFill>
                  <a:schemeClr val="dk2"/>
                </a:solidFill>
              </a:rPr>
              <a:t>3 Ingredients: for Success</a:t>
            </a:r>
            <a:endParaRPr sz="3200" b="1">
              <a:solidFill>
                <a:schemeClr val="dk2"/>
              </a:solidFill>
            </a:endParaRPr>
          </a:p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b="1">
                <a:solidFill>
                  <a:schemeClr val="dk2"/>
                </a:solidFill>
              </a:rPr>
              <a:t>Advisory Board </a:t>
            </a:r>
            <a:endParaRPr sz="1000" b="1">
              <a:solidFill>
                <a:schemeClr val="dk2"/>
              </a:solidFill>
            </a:endParaRPr>
          </a:p>
        </p:txBody>
      </p:sp>
      <p:sp>
        <p:nvSpPr>
          <p:cNvPr id="772" name="Google Shape;772;p118"/>
          <p:cNvSpPr txBox="1"/>
          <p:nvPr/>
        </p:nvSpPr>
        <p:spPr>
          <a:xfrm>
            <a:off x="857092" y="2864128"/>
            <a:ext cx="1921800" cy="14849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215900" indent="-215900">
              <a:buClr>
                <a:schemeClr val="dk1"/>
              </a:buClr>
              <a:buSzPts val="1400"/>
              <a:buFont typeface="Arial"/>
              <a:buChar char="•"/>
            </a:pPr>
            <a:r>
              <a:rPr lang="en" dirty="0">
                <a:solidFill>
                  <a:schemeClr val="dk1"/>
                </a:solidFill>
              </a:rPr>
              <a:t>Didactic &amp; flipped classroom</a:t>
            </a:r>
          </a:p>
          <a:p>
            <a:pPr marL="215900" marR="0" lvl="0" indent="-1968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</a:pPr>
            <a:r>
              <a:rPr lang="en" dirty="0">
                <a:solidFill>
                  <a:schemeClr val="dk1"/>
                </a:solidFill>
              </a:rPr>
              <a:t>Relevant and timely</a:t>
            </a:r>
            <a:endParaRPr dirty="0">
              <a:solidFill>
                <a:schemeClr val="dk1"/>
              </a:solidFill>
            </a:endParaRPr>
          </a:p>
          <a:p>
            <a:pPr marL="215900" marR="0" lvl="0" indent="-1968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</a:pPr>
            <a:r>
              <a:rPr lang="en" dirty="0">
                <a:solidFill>
                  <a:schemeClr val="dk1"/>
                </a:solidFill>
              </a:rPr>
              <a:t>EBP Project</a:t>
            </a:r>
            <a:endParaRPr dirty="0">
              <a:solidFill>
                <a:schemeClr val="dk1"/>
              </a:solidFill>
            </a:endParaRPr>
          </a:p>
          <a:p>
            <a:pPr marL="3429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  <a:p>
            <a:pPr marL="3429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  <a:p>
            <a:pPr marL="215900" marR="0" lvl="0" indent="-1270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3" name="Google Shape;773;p118"/>
          <p:cNvSpPr txBox="1"/>
          <p:nvPr/>
        </p:nvSpPr>
        <p:spPr>
          <a:xfrm>
            <a:off x="3588742" y="2864128"/>
            <a:ext cx="1921800" cy="131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215900" marR="0" lvl="0" indent="-215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>
                <a:solidFill>
                  <a:schemeClr val="dk1"/>
                </a:solidFill>
              </a:rPr>
              <a:t>Service lines</a:t>
            </a:r>
            <a:endParaRPr>
              <a:solidFill>
                <a:schemeClr val="dk1"/>
              </a:solidFill>
            </a:endParaRPr>
          </a:p>
          <a:p>
            <a:pPr marL="215900" marR="0" lvl="0" indent="-1968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</a:pPr>
            <a:r>
              <a:rPr lang="en">
                <a:solidFill>
                  <a:schemeClr val="dk1"/>
                </a:solidFill>
              </a:rPr>
              <a:t>Small group discussion </a:t>
            </a:r>
            <a:endParaRPr>
              <a:solidFill>
                <a:schemeClr val="dk1"/>
              </a:solidFill>
            </a:endParaRPr>
          </a:p>
          <a:p>
            <a:pPr marL="215900" marR="0" lvl="0" indent="-1968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</a:pPr>
            <a:r>
              <a:rPr lang="en">
                <a:solidFill>
                  <a:schemeClr val="dk1"/>
                </a:solidFill>
              </a:rPr>
              <a:t>Professional &amp; personal well being</a:t>
            </a:r>
            <a:endParaRPr>
              <a:solidFill>
                <a:schemeClr val="dk1"/>
              </a:solidFill>
            </a:endParaRPr>
          </a:p>
          <a:p>
            <a:pPr marL="3429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</p:txBody>
      </p:sp>
      <p:sp>
        <p:nvSpPr>
          <p:cNvPr id="774" name="Google Shape;774;p118"/>
          <p:cNvSpPr txBox="1"/>
          <p:nvPr/>
        </p:nvSpPr>
        <p:spPr>
          <a:xfrm>
            <a:off x="6460857" y="2864128"/>
            <a:ext cx="2408400" cy="6078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215900" indent="-215900">
              <a:buClr>
                <a:schemeClr val="dk1"/>
              </a:buClr>
              <a:buSzPts val="1400"/>
              <a:buFont typeface="Arial"/>
              <a:buChar char="•"/>
            </a:pPr>
            <a:r>
              <a:rPr lang="en" sz="1200" dirty="0"/>
              <a:t>Nursing Educators and content experts</a:t>
            </a:r>
          </a:p>
          <a:p>
            <a:pPr marL="215900" marR="0" lvl="0" indent="-196850" algn="l" rtl="0">
              <a:spcBef>
                <a:spcPts val="0"/>
              </a:spcBef>
              <a:spcAft>
                <a:spcPts val="0"/>
              </a:spcAft>
              <a:buSzPts val="1100"/>
              <a:buChar char="•"/>
            </a:pPr>
            <a:endParaRPr lang="en" sz="1100" dirty="0"/>
          </a:p>
        </p:txBody>
      </p:sp>
      <p:sp>
        <p:nvSpPr>
          <p:cNvPr id="775" name="Google Shape;775;p118"/>
          <p:cNvSpPr txBox="1"/>
          <p:nvPr/>
        </p:nvSpPr>
        <p:spPr>
          <a:xfrm>
            <a:off x="1082475" y="4414775"/>
            <a:ext cx="7499400" cy="78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*</a:t>
            </a:r>
            <a:r>
              <a:rPr lang="en" sz="1100">
                <a:solidFill>
                  <a:schemeClr val="dk1"/>
                </a:solidFill>
              </a:rPr>
              <a:t>Toolkit. (2017, July 5). </a:t>
            </a:r>
            <a:r>
              <a:rPr lang="en" sz="1100" i="1">
                <a:solidFill>
                  <a:schemeClr val="dk1"/>
                </a:solidFill>
              </a:rPr>
              <a:t>First Year Nurse Retention Toolkit</a:t>
            </a:r>
            <a:r>
              <a:rPr lang="en" sz="1100">
                <a:solidFill>
                  <a:schemeClr val="dk1"/>
                </a:solidFill>
              </a:rPr>
              <a:t>. Advisory Board. Retrieved February 23, 2022, from https://www.advisory.com/Topics/Retention-and-Recruitment/2017/06/First-year-nurse-retention </a:t>
            </a:r>
            <a:endParaRPr sz="11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0" name="Google Shape;780;p119"/>
          <p:cNvSpPr txBox="1">
            <a:spLocks noGrp="1"/>
          </p:cNvSpPr>
          <p:nvPr>
            <p:ph type="title"/>
          </p:nvPr>
        </p:nvSpPr>
        <p:spPr>
          <a:xfrm>
            <a:off x="1181525" y="445725"/>
            <a:ext cx="3833400" cy="21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/>
          <a:p>
            <a:r>
              <a:rPr lang="en" sz="2800" dirty="0">
                <a:solidFill>
                  <a:schemeClr val="dk2"/>
                </a:solidFill>
              </a:rPr>
              <a:t>Our approach to learning</a:t>
            </a:r>
            <a:endParaRPr lang="en-US" sz="2800" dirty="0">
              <a:solidFill>
                <a:schemeClr val="dk2"/>
              </a:solidFill>
            </a:endParaRPr>
          </a:p>
        </p:txBody>
      </p:sp>
      <p:sp>
        <p:nvSpPr>
          <p:cNvPr id="781" name="Google Shape;781;p119"/>
          <p:cNvSpPr txBox="1">
            <a:spLocks noGrp="1"/>
          </p:cNvSpPr>
          <p:nvPr>
            <p:ph type="body" idx="1"/>
          </p:nvPr>
        </p:nvSpPr>
        <p:spPr>
          <a:xfrm>
            <a:off x="6341913" y="898191"/>
            <a:ext cx="2314500" cy="7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1" indent="0"/>
            <a:r>
              <a:rPr lang="en" sz="2000" dirty="0">
                <a:solidFill>
                  <a:schemeClr val="dk1"/>
                </a:solidFill>
              </a:rPr>
              <a:t>Residency should be meaningful and engaging while creating a safe environment to learn new skills</a:t>
            </a:r>
            <a:r>
              <a:rPr lang="en" dirty="0">
                <a:solidFill>
                  <a:schemeClr val="dk1"/>
                </a:solidFill>
              </a:rPr>
              <a:t> </a:t>
            </a:r>
            <a:endParaRPr lang="en-US" dirty="0">
              <a:solidFill>
                <a:schemeClr val="dk1"/>
              </a:solidFill>
            </a:endParaRPr>
          </a:p>
        </p:txBody>
      </p:sp>
      <p:sp>
        <p:nvSpPr>
          <p:cNvPr id="782" name="Google Shape;782;p119"/>
          <p:cNvSpPr txBox="1">
            <a:spLocks noGrp="1"/>
          </p:cNvSpPr>
          <p:nvPr>
            <p:ph type="sldNum" idx="12"/>
          </p:nvPr>
        </p:nvSpPr>
        <p:spPr>
          <a:xfrm>
            <a:off x="6341936" y="3657174"/>
            <a:ext cx="257100" cy="7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" name="Google Shape;788;p120"/>
          <p:cNvSpPr/>
          <p:nvPr/>
        </p:nvSpPr>
        <p:spPr>
          <a:xfrm>
            <a:off x="4261458" y="1366722"/>
            <a:ext cx="1963500" cy="2016900"/>
          </a:xfrm>
          <a:prstGeom prst="ellipse">
            <a:avLst/>
          </a:prstGeom>
          <a:solidFill>
            <a:schemeClr val="accent5">
              <a:alpha val="80000"/>
            </a:schemeClr>
          </a:solidFill>
          <a:ln>
            <a:noFill/>
          </a:ln>
        </p:spPr>
        <p:txBody>
          <a:bodyPr spcFirstLastPara="1" wrap="square" lIns="68550" tIns="34275" rIns="68550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9" name="Google Shape;789;p120"/>
          <p:cNvSpPr/>
          <p:nvPr/>
        </p:nvSpPr>
        <p:spPr>
          <a:xfrm>
            <a:off x="2644393" y="1344812"/>
            <a:ext cx="1963500" cy="2016900"/>
          </a:xfrm>
          <a:prstGeom prst="ellipse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txBody>
          <a:bodyPr spcFirstLastPara="1" wrap="square" lIns="68550" tIns="34275" rIns="68550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0" name="Google Shape;790;p120"/>
          <p:cNvSpPr/>
          <p:nvPr/>
        </p:nvSpPr>
        <p:spPr>
          <a:xfrm>
            <a:off x="944980" y="1344812"/>
            <a:ext cx="1963500" cy="2016900"/>
          </a:xfrm>
          <a:prstGeom prst="ellipse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txBody>
          <a:bodyPr spcFirstLastPara="1" wrap="square" lIns="68550" tIns="34275" rIns="68550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1" name="Google Shape;791;p120"/>
          <p:cNvSpPr/>
          <p:nvPr/>
        </p:nvSpPr>
        <p:spPr>
          <a:xfrm>
            <a:off x="5848489" y="1366722"/>
            <a:ext cx="1963500" cy="2016900"/>
          </a:xfrm>
          <a:prstGeom prst="ellipse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txBody>
          <a:bodyPr spcFirstLastPara="1" wrap="square" lIns="68550" tIns="34275" rIns="68550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2" name="Google Shape;792;p120"/>
          <p:cNvSpPr/>
          <p:nvPr/>
        </p:nvSpPr>
        <p:spPr>
          <a:xfrm>
            <a:off x="1133825" y="2571257"/>
            <a:ext cx="1481400" cy="24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t" anchorCtr="0">
            <a:noAutofit/>
          </a:bodyPr>
          <a:lstStyle/>
          <a:p>
            <a:pPr marL="0" marR="0" lvl="0" indent="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</a:rPr>
              <a:t>All inclusive</a:t>
            </a:r>
            <a:endParaRPr sz="1200">
              <a:solidFill>
                <a:srgbClr val="FFFFFF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793" name="Google Shape;793;p120"/>
          <p:cNvSpPr/>
          <p:nvPr/>
        </p:nvSpPr>
        <p:spPr>
          <a:xfrm>
            <a:off x="2858531" y="2605741"/>
            <a:ext cx="1481400" cy="24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t" anchorCtr="0">
            <a:noAutofit/>
          </a:bodyPr>
          <a:lstStyle/>
          <a:p>
            <a:pPr marL="0" marR="0" lvl="0" indent="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</a:rPr>
              <a:t>EBP</a:t>
            </a:r>
            <a:endParaRPr sz="1100"/>
          </a:p>
        </p:txBody>
      </p:sp>
      <p:sp>
        <p:nvSpPr>
          <p:cNvPr id="794" name="Google Shape;794;p120"/>
          <p:cNvSpPr/>
          <p:nvPr/>
        </p:nvSpPr>
        <p:spPr>
          <a:xfrm>
            <a:off x="4516653" y="2631444"/>
            <a:ext cx="1481400" cy="24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t" anchorCtr="0">
            <a:noAutofit/>
          </a:bodyPr>
          <a:lstStyle/>
          <a:p>
            <a:pPr marL="0" marR="0" lvl="0" indent="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</a:rPr>
              <a:t>Innovative</a:t>
            </a:r>
            <a:endParaRPr sz="1100"/>
          </a:p>
        </p:txBody>
      </p:sp>
      <p:sp>
        <p:nvSpPr>
          <p:cNvPr id="795" name="Google Shape;795;p120"/>
          <p:cNvSpPr/>
          <p:nvPr/>
        </p:nvSpPr>
        <p:spPr>
          <a:xfrm>
            <a:off x="6134129" y="2631444"/>
            <a:ext cx="1481400" cy="42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t" anchorCtr="0">
            <a:noAutofit/>
          </a:bodyPr>
          <a:lstStyle/>
          <a:p>
            <a:pPr marL="0" marR="0" lvl="0" indent="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</a:rPr>
              <a:t>Improve daily</a:t>
            </a:r>
            <a:endParaRPr sz="1100"/>
          </a:p>
        </p:txBody>
      </p:sp>
      <p:sp>
        <p:nvSpPr>
          <p:cNvPr id="796" name="Google Shape;796;p120"/>
          <p:cNvSpPr txBox="1"/>
          <p:nvPr/>
        </p:nvSpPr>
        <p:spPr>
          <a:xfrm>
            <a:off x="1130072" y="3401357"/>
            <a:ext cx="1420500" cy="109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25" rIns="91400" bIns="4572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accent1"/>
                </a:solidFill>
                <a:latin typeface="Lato Light"/>
                <a:ea typeface="Lato Light"/>
                <a:cs typeface="Lato Light"/>
                <a:sym typeface="Lato Light"/>
              </a:rPr>
              <a:t>All New RNs Welcome</a:t>
            </a:r>
            <a:endParaRPr sz="900" b="1">
              <a:solidFill>
                <a:schemeClr val="accent1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500">
              <a:solidFill>
                <a:srgbClr val="A5A5A5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</a:rPr>
              <a:t>No application</a:t>
            </a:r>
            <a:endParaRPr sz="110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</a:rPr>
              <a:t>Multiple cohorts per year</a:t>
            </a:r>
            <a:endParaRPr sz="900">
              <a:solidFill>
                <a:schemeClr val="dk1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</a:rPr>
              <a:t>specialties</a:t>
            </a:r>
            <a:endParaRPr sz="1100"/>
          </a:p>
        </p:txBody>
      </p:sp>
      <p:sp>
        <p:nvSpPr>
          <p:cNvPr id="797" name="Google Shape;797;p120"/>
          <p:cNvSpPr txBox="1"/>
          <p:nvPr/>
        </p:nvSpPr>
        <p:spPr>
          <a:xfrm>
            <a:off x="2886553" y="3434774"/>
            <a:ext cx="1420500" cy="8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25" rIns="91400" bIns="4572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accent2"/>
                </a:solidFill>
                <a:latin typeface="Lato Light"/>
                <a:ea typeface="Lato Light"/>
                <a:cs typeface="Lato Light"/>
                <a:sym typeface="Lato Light"/>
              </a:rPr>
              <a:t>Hybrid model</a:t>
            </a:r>
            <a:endParaRPr sz="900" b="1">
              <a:solidFill>
                <a:schemeClr val="accent2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500">
              <a:solidFill>
                <a:srgbClr val="A5A5A5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</a:rPr>
              <a:t>Base ANCC</a:t>
            </a:r>
            <a:endParaRPr sz="110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New evidence</a:t>
            </a:r>
            <a:endParaRPr sz="1100" b="1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</p:txBody>
      </p:sp>
      <p:sp>
        <p:nvSpPr>
          <p:cNvPr id="798" name="Google Shape;798;p120"/>
          <p:cNvSpPr txBox="1"/>
          <p:nvPr/>
        </p:nvSpPr>
        <p:spPr>
          <a:xfrm>
            <a:off x="4533088" y="3431381"/>
            <a:ext cx="1420500" cy="72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25" rIns="91400" bIns="4572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accent5"/>
                </a:solidFill>
              </a:rPr>
              <a:t>Creative</a:t>
            </a:r>
            <a:endParaRPr sz="900" b="1">
              <a:solidFill>
                <a:schemeClr val="accent5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5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rPr>
              <a:t>Technology</a:t>
            </a:r>
            <a:endParaRPr sz="900">
              <a:solidFill>
                <a:schemeClr val="dk1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rPr>
              <a:t>Engaging and interactive</a:t>
            </a:r>
            <a:endParaRPr sz="900">
              <a:solidFill>
                <a:schemeClr val="dk1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chemeClr val="dk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799" name="Google Shape;799;p120"/>
          <p:cNvSpPr txBox="1"/>
          <p:nvPr/>
        </p:nvSpPr>
        <p:spPr>
          <a:xfrm>
            <a:off x="6120118" y="3477897"/>
            <a:ext cx="1420500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25" rIns="91400" bIns="4572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accent4"/>
                </a:solidFill>
                <a:latin typeface="Lato Light"/>
                <a:ea typeface="Lato Light"/>
                <a:cs typeface="Lato Light"/>
                <a:sym typeface="Lato Light"/>
              </a:rPr>
              <a:t>Fluid</a:t>
            </a:r>
            <a:endParaRPr sz="110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500">
              <a:solidFill>
                <a:schemeClr val="dk1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</a:rPr>
              <a:t>Feedback loop</a:t>
            </a:r>
            <a:endParaRPr sz="900">
              <a:solidFill>
                <a:schemeClr val="dk1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Ever changing needs of residents</a:t>
            </a:r>
            <a:endParaRPr sz="1100" b="1"/>
          </a:p>
        </p:txBody>
      </p:sp>
      <p:sp>
        <p:nvSpPr>
          <p:cNvPr id="800" name="Google Shape;800;p120"/>
          <p:cNvSpPr txBox="1">
            <a:spLocks noGrp="1"/>
          </p:cNvSpPr>
          <p:nvPr>
            <p:ph type="title"/>
          </p:nvPr>
        </p:nvSpPr>
        <p:spPr>
          <a:xfrm>
            <a:off x="305131" y="344009"/>
            <a:ext cx="84561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</a:pPr>
            <a:r>
              <a:rPr lang="en"/>
              <a:t>What sets MercyOne Nurse Residency Apart from Other Programs?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5" name="Google Shape;805;p121"/>
          <p:cNvSpPr txBox="1">
            <a:spLocks noGrp="1"/>
          </p:cNvSpPr>
          <p:nvPr>
            <p:ph type="title"/>
          </p:nvPr>
        </p:nvSpPr>
        <p:spPr>
          <a:xfrm>
            <a:off x="257175" y="1285875"/>
            <a:ext cx="2700600" cy="51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</a:pPr>
            <a:r>
              <a:rPr lang="en"/>
              <a:t>Have fun while you learn!</a:t>
            </a:r>
            <a:endParaRPr/>
          </a:p>
        </p:txBody>
      </p:sp>
      <p:sp>
        <p:nvSpPr>
          <p:cNvPr id="806" name="Google Shape;806;p121"/>
          <p:cNvSpPr txBox="1">
            <a:spLocks noGrp="1"/>
          </p:cNvSpPr>
          <p:nvPr>
            <p:ph type="body" idx="1"/>
          </p:nvPr>
        </p:nvSpPr>
        <p:spPr>
          <a:xfrm>
            <a:off x="257175" y="1954530"/>
            <a:ext cx="2700600" cy="107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</a:pPr>
            <a:r>
              <a:rPr lang="en" dirty="0"/>
              <a:t>Some fun features of our program are:</a:t>
            </a:r>
            <a:endParaRPr dirty="0"/>
          </a:p>
          <a:p>
            <a:pPr marL="177800" lvl="1" indent="-171450">
              <a:buSzPts val="1500"/>
            </a:pPr>
            <a:r>
              <a:rPr lang="en" dirty="0"/>
              <a:t>PDL activity</a:t>
            </a:r>
          </a:p>
          <a:p>
            <a:pPr marL="177800" lvl="1" indent="-1651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400"/>
              <a:buChar char="•"/>
            </a:pPr>
            <a:r>
              <a:rPr lang="en" dirty="0"/>
              <a:t>Escape Room</a:t>
            </a:r>
            <a:endParaRPr dirty="0"/>
          </a:p>
        </p:txBody>
      </p:sp>
      <p:pic>
        <p:nvPicPr>
          <p:cNvPr id="807" name="Google Shape;807;p121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 l="14202" r="14210"/>
          <a:stretch/>
        </p:blipFill>
        <p:spPr>
          <a:xfrm>
            <a:off x="3152966" y="308967"/>
            <a:ext cx="2957400" cy="29574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808" name="Google Shape;808;p121"/>
          <p:cNvSpPr txBox="1">
            <a:spLocks noGrp="1"/>
          </p:cNvSpPr>
          <p:nvPr>
            <p:ph type="dt" idx="10"/>
          </p:nvPr>
        </p:nvSpPr>
        <p:spPr>
          <a:xfrm>
            <a:off x="5014913" y="3657174"/>
            <a:ext cx="514500" cy="7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11/18/20</a:t>
            </a:r>
            <a:endParaRPr/>
          </a:p>
        </p:txBody>
      </p:sp>
      <p:sp>
        <p:nvSpPr>
          <p:cNvPr id="809" name="Google Shape;809;p121"/>
          <p:cNvSpPr txBox="1">
            <a:spLocks noGrp="1"/>
          </p:cNvSpPr>
          <p:nvPr>
            <p:ph type="sldNum" idx="12"/>
          </p:nvPr>
        </p:nvSpPr>
        <p:spPr>
          <a:xfrm>
            <a:off x="6341936" y="3657174"/>
            <a:ext cx="257100" cy="7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8" name="Google Shape;838;p124"/>
          <p:cNvSpPr txBox="1"/>
          <p:nvPr/>
        </p:nvSpPr>
        <p:spPr>
          <a:xfrm>
            <a:off x="4258898" y="987696"/>
            <a:ext cx="4427400" cy="373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" sz="1800" b="1" dirty="0">
                <a:solidFill>
                  <a:schemeClr val="dk2"/>
                </a:solidFill>
              </a:rPr>
              <a:t>Transition to Practice Program</a:t>
            </a:r>
            <a:endParaRPr sz="1100" dirty="0">
              <a:solidFill>
                <a:schemeClr val="dk2"/>
              </a:solidFill>
            </a:endParaRPr>
          </a:p>
        </p:txBody>
      </p:sp>
      <p:sp>
        <p:nvSpPr>
          <p:cNvPr id="839" name="Google Shape;839;p124"/>
          <p:cNvSpPr/>
          <p:nvPr/>
        </p:nvSpPr>
        <p:spPr>
          <a:xfrm rot="10800000" flipH="1">
            <a:off x="4733491" y="2406547"/>
            <a:ext cx="3134100" cy="49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7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0" name="Google Shape;840;p124"/>
          <p:cNvSpPr txBox="1"/>
          <p:nvPr/>
        </p:nvSpPr>
        <p:spPr>
          <a:xfrm>
            <a:off x="4258898" y="1497910"/>
            <a:ext cx="4610711" cy="780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" dirty="0">
                <a:solidFill>
                  <a:schemeClr val="dk1"/>
                </a:solidFill>
              </a:rPr>
              <a:t>A skills</a:t>
            </a:r>
            <a:r>
              <a:rPr lang="en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" dirty="0">
                <a:solidFill>
                  <a:schemeClr val="dk1"/>
                </a:solidFill>
              </a:rPr>
              <a:t>based, orientation program that compliments new hire orientation and provides a robust foundation for your transition to </a:t>
            </a:r>
            <a:r>
              <a:rPr lang="en" err="1">
                <a:solidFill>
                  <a:schemeClr val="dk1"/>
                </a:solidFill>
              </a:rPr>
              <a:t>MercyOne</a:t>
            </a:r>
            <a:endParaRPr lang="en" err="1">
              <a:solidFill>
                <a:schemeClr val="dk1"/>
              </a:solidFill>
              <a:ea typeface="Lato Light"/>
            </a:endParaRPr>
          </a:p>
        </p:txBody>
      </p:sp>
      <p:sp>
        <p:nvSpPr>
          <p:cNvPr id="841" name="Google Shape;841;p124"/>
          <p:cNvSpPr/>
          <p:nvPr/>
        </p:nvSpPr>
        <p:spPr>
          <a:xfrm>
            <a:off x="4424306" y="2722107"/>
            <a:ext cx="543300" cy="5433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100"/>
          </a:p>
        </p:txBody>
      </p:sp>
      <p:sp>
        <p:nvSpPr>
          <p:cNvPr id="842" name="Google Shape;842;p124"/>
          <p:cNvSpPr txBox="1"/>
          <p:nvPr/>
        </p:nvSpPr>
        <p:spPr>
          <a:xfrm>
            <a:off x="4171988" y="3309755"/>
            <a:ext cx="1055100" cy="56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Knowledge</a:t>
            </a:r>
            <a:endParaRPr sz="1100"/>
          </a:p>
          <a:p>
            <a:pPr marL="0" marR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</a:rPr>
              <a:t>Experts provide didactic content</a:t>
            </a:r>
            <a:endParaRPr sz="800">
              <a:solidFill>
                <a:schemeClr val="dk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843" name="Google Shape;843;p124"/>
          <p:cNvSpPr/>
          <p:nvPr/>
        </p:nvSpPr>
        <p:spPr>
          <a:xfrm>
            <a:off x="5500801" y="2722107"/>
            <a:ext cx="543300" cy="5433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1100"/>
          </a:p>
        </p:txBody>
      </p:sp>
      <p:sp>
        <p:nvSpPr>
          <p:cNvPr id="844" name="Google Shape;844;p124"/>
          <p:cNvSpPr txBox="1"/>
          <p:nvPr/>
        </p:nvSpPr>
        <p:spPr>
          <a:xfrm>
            <a:off x="5248483" y="3309755"/>
            <a:ext cx="1055100" cy="70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Skills</a:t>
            </a:r>
            <a:endParaRPr sz="1100"/>
          </a:p>
          <a:p>
            <a:pPr marL="0" marR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</a:rPr>
              <a:t>Skills stations make learning interactive and hands on</a:t>
            </a:r>
            <a:endParaRPr sz="800">
              <a:solidFill>
                <a:schemeClr val="dk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845" name="Google Shape;845;p124"/>
          <p:cNvSpPr/>
          <p:nvPr/>
        </p:nvSpPr>
        <p:spPr>
          <a:xfrm>
            <a:off x="6577295" y="2722107"/>
            <a:ext cx="543300" cy="5433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1100"/>
          </a:p>
        </p:txBody>
      </p:sp>
      <p:sp>
        <p:nvSpPr>
          <p:cNvPr id="846" name="Google Shape;846;p124"/>
          <p:cNvSpPr txBox="1"/>
          <p:nvPr/>
        </p:nvSpPr>
        <p:spPr>
          <a:xfrm>
            <a:off x="6324978" y="3309755"/>
            <a:ext cx="10551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Application</a:t>
            </a:r>
            <a:endParaRPr sz="1100"/>
          </a:p>
          <a:p>
            <a:pPr marL="0" marR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</a:rPr>
              <a:t>Hi Def Sims allow practice and application in safe environment</a:t>
            </a:r>
            <a:endParaRPr sz="800">
              <a:solidFill>
                <a:schemeClr val="dk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847" name="Google Shape;847;p124"/>
          <p:cNvSpPr/>
          <p:nvPr/>
        </p:nvSpPr>
        <p:spPr>
          <a:xfrm>
            <a:off x="7653791" y="2722107"/>
            <a:ext cx="543300" cy="5433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 sz="1100"/>
          </a:p>
        </p:txBody>
      </p:sp>
      <p:sp>
        <p:nvSpPr>
          <p:cNvPr id="848" name="Google Shape;848;p124"/>
          <p:cNvSpPr txBox="1"/>
          <p:nvPr/>
        </p:nvSpPr>
        <p:spPr>
          <a:xfrm>
            <a:off x="7401473" y="3309755"/>
            <a:ext cx="1055100" cy="56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Evaluation</a:t>
            </a:r>
            <a:endParaRPr sz="1100"/>
          </a:p>
          <a:p>
            <a:pPr marL="0" marR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</a:rPr>
              <a:t>Feedback guides improvements</a:t>
            </a:r>
            <a:endParaRPr sz="800">
              <a:solidFill>
                <a:schemeClr val="dk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pic>
        <p:nvPicPr>
          <p:cNvPr id="849" name="Google Shape;849;p124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 l="27796" r="27792"/>
          <a:stretch/>
        </p:blipFill>
        <p:spPr>
          <a:xfrm>
            <a:off x="0" y="-7923"/>
            <a:ext cx="3452576" cy="4560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D60FCF2-6892-A7CC-C1B4-E6282947CF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did </a:t>
            </a:r>
            <a:r>
              <a:rPr lang="en-US" dirty="0" err="1"/>
              <a:t>MercyOne</a:t>
            </a:r>
            <a:r>
              <a:rPr lang="en-US" dirty="0"/>
              <a:t> switch to Vizient Nurse Residency?</a:t>
            </a:r>
            <a:br>
              <a:rPr lang="en-US" dirty="0"/>
            </a:br>
            <a:r>
              <a:rPr lang="en-US" dirty="0"/>
              <a:t>What is Vizient?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F165E9-5D92-7CDC-4F09-9E44994795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14450" y="3149504"/>
            <a:ext cx="6515100" cy="1159324"/>
          </a:xfrm>
        </p:spPr>
        <p:txBody>
          <a:bodyPr spcFirstLastPara="1" wrap="square" lIns="0" tIns="0" rIns="0" bIns="0" anchor="t" anchorCtr="0">
            <a:noAutofit/>
          </a:bodyPr>
          <a:lstStyle/>
          <a:p>
            <a:r>
              <a:rPr lang="en-US" sz="1600" dirty="0"/>
              <a:t>Trinity Health has a strong partnership with Vizient that we are fortunate to be a part of with our new parentage.  The Vizient Product is an EBP product that has the best outcomes and curriculum available and meets all national standards.</a:t>
            </a:r>
          </a:p>
          <a:p>
            <a:r>
              <a:rPr lang="en-US" sz="1600" dirty="0"/>
              <a:t>*Vizient is not modules and is not a one size fits all approach!</a:t>
            </a:r>
          </a:p>
        </p:txBody>
      </p:sp>
    </p:spTree>
    <p:extLst>
      <p:ext uri="{BB962C8B-B14F-4D97-AF65-F5344CB8AC3E}">
        <p14:creationId xmlns:p14="http://schemas.microsoft.com/office/powerpoint/2010/main" val="2214671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4" name="Google Shape;854;p125"/>
          <p:cNvSpPr txBox="1">
            <a:spLocks noGrp="1"/>
          </p:cNvSpPr>
          <p:nvPr>
            <p:ph type="title"/>
          </p:nvPr>
        </p:nvSpPr>
        <p:spPr>
          <a:xfrm>
            <a:off x="1314450" y="1028700"/>
            <a:ext cx="6515100" cy="24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 do I get into the nurse residency program?</a:t>
            </a:r>
            <a:endParaRPr/>
          </a:p>
        </p:txBody>
      </p:sp>
      <p:sp>
        <p:nvSpPr>
          <p:cNvPr id="855" name="Google Shape;855;p125"/>
          <p:cNvSpPr txBox="1">
            <a:spLocks noGrp="1"/>
          </p:cNvSpPr>
          <p:nvPr>
            <p:ph type="body" idx="1"/>
          </p:nvPr>
        </p:nvSpPr>
        <p:spPr>
          <a:xfrm>
            <a:off x="1314450" y="3634740"/>
            <a:ext cx="6515100" cy="857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ctr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" sz="1900"/>
              <a:t>Apply for jobs that you are interested in and you will automatically be signed up when you are hired for the next available cohort</a:t>
            </a:r>
            <a:endParaRPr sz="19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_ppt_16x9_v01">
  <a:themeElements>
    <a:clrScheme name="MercyOne Office Colors">
      <a:dk1>
        <a:srgbClr val="000000"/>
      </a:dk1>
      <a:lt1>
        <a:srgbClr val="FFFFFF"/>
      </a:lt1>
      <a:dk2>
        <a:srgbClr val="004D43"/>
      </a:dk2>
      <a:lt2>
        <a:srgbClr val="E7E6E6"/>
      </a:lt2>
      <a:accent1>
        <a:srgbClr val="004D43"/>
      </a:accent1>
      <a:accent2>
        <a:srgbClr val="92C712"/>
      </a:accent2>
      <a:accent3>
        <a:srgbClr val="008EAA"/>
      </a:accent3>
      <a:accent4>
        <a:srgbClr val="A50050"/>
      </a:accent4>
      <a:accent5>
        <a:srgbClr val="F18A00"/>
      </a:accent5>
      <a:accent6>
        <a:srgbClr val="00C1D5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Dark Elegant Korean Style Project Proposal by Slidesgo">
  <a:themeElements>
    <a:clrScheme name="Simple Light">
      <a:dk1>
        <a:srgbClr val="FFFFFF"/>
      </a:dk1>
      <a:lt1>
        <a:srgbClr val="0C1621"/>
      </a:lt1>
      <a:dk2>
        <a:srgbClr val="EAC488"/>
      </a:dk2>
      <a:lt2>
        <a:srgbClr val="FBE4B4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Dark Elegant Korean Style Project Proposal by Slidesgo">
  <a:themeElements>
    <a:clrScheme name="Simple Light">
      <a:dk1>
        <a:srgbClr val="FFFFFF"/>
      </a:dk1>
      <a:lt1>
        <a:srgbClr val="0C1621"/>
      </a:lt1>
      <a:dk2>
        <a:srgbClr val="EAC488"/>
      </a:dk2>
      <a:lt2>
        <a:srgbClr val="FBE4B4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4628b45f-2c02-415c-8213-3e46b37719c6">
      <UserInfo>
        <DisplayName>Kristopher R. Siefken</DisplayName>
        <AccountId>17</AccountId>
        <AccountType/>
      </UserInfo>
      <UserInfo>
        <DisplayName>Rebecca E. Dennis</DisplayName>
        <AccountId>18</AccountId>
        <AccountType/>
      </UserInfo>
    </SharedWithUsers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E0A31BFA5F151428D8076C889E61AB6" ma:contentTypeVersion="6" ma:contentTypeDescription="Create a new document." ma:contentTypeScope="" ma:versionID="c3257190e7cbaef184e84cd44136b5a0">
  <xsd:schema xmlns:xsd="http://www.w3.org/2001/XMLSchema" xmlns:xs="http://www.w3.org/2001/XMLSchema" xmlns:p="http://schemas.microsoft.com/office/2006/metadata/properties" xmlns:ns2="bb2ebc32-7125-4cf2-9b8a-79169b0bdeef" xmlns:ns3="4628b45f-2c02-415c-8213-3e46b37719c6" targetNamespace="http://schemas.microsoft.com/office/2006/metadata/properties" ma:root="true" ma:fieldsID="2fc5759596c931dea1df51df8491bb63" ns2:_="" ns3:_="">
    <xsd:import namespace="bb2ebc32-7125-4cf2-9b8a-79169b0bdeef"/>
    <xsd:import namespace="4628b45f-2c02-415c-8213-3e46b37719c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2ebc32-7125-4cf2-9b8a-79169b0bdee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28b45f-2c02-415c-8213-3e46b37719c6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217870F-4B52-4111-8B22-E54333FC837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C04BF2E-EA40-4880-A293-73C920A37DB2}">
  <ds:schemaRefs>
    <ds:schemaRef ds:uri="http://schemas.microsoft.com/office/2006/metadata/properties"/>
    <ds:schemaRef ds:uri="http://schemas.microsoft.com/office/infopath/2007/PartnerControls"/>
    <ds:schemaRef ds:uri="4628b45f-2c02-415c-8213-3e46b37719c6"/>
  </ds:schemaRefs>
</ds:datastoreItem>
</file>

<file path=customXml/itemProps3.xml><?xml version="1.0" encoding="utf-8"?>
<ds:datastoreItem xmlns:ds="http://schemas.openxmlformats.org/officeDocument/2006/customXml" ds:itemID="{92D0574B-963F-47F6-B082-C3E2B113889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b2ebc32-7125-4cf2-9b8a-79169b0bdeef"/>
    <ds:schemaRef ds:uri="4628b45f-2c02-415c-8213-3e46b37719c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On-screen Show (16:9)</PresentationFormat>
  <Slides>14</Slides>
  <Notes>13</Notes>
  <HiddenSlides>0</HiddenSlide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Simple Light</vt:lpstr>
      <vt:lpstr>mo_ppt_16x9_v01</vt:lpstr>
      <vt:lpstr>Dark Elegant Korean Style Project Proposal by Slidesgo</vt:lpstr>
      <vt:lpstr>Dark Elegant Korean Style Project Proposal by Slidesgo</vt:lpstr>
      <vt:lpstr>MercyOne  Nurse Residency</vt:lpstr>
      <vt:lpstr>What is a Nurse Residency Transition to Practice Program</vt:lpstr>
      <vt:lpstr>PowerPoint Presentation</vt:lpstr>
      <vt:lpstr>Our approach to learning</vt:lpstr>
      <vt:lpstr>What sets MercyOne Nurse Residency Apart from Other Programs?</vt:lpstr>
      <vt:lpstr>Have fun while you learn!</vt:lpstr>
      <vt:lpstr>PowerPoint Presentation</vt:lpstr>
      <vt:lpstr>Why did MercyOne switch to Vizient Nurse Residency? What is Vizient?</vt:lpstr>
      <vt:lpstr>How do I get into the nurse residency program?</vt:lpstr>
      <vt:lpstr>What are the time and work requirements for nurse residency?</vt:lpstr>
      <vt:lpstr>EBP Project, do I have to do one?</vt:lpstr>
      <vt:lpstr>What do I get for graduating residency?</vt:lpstr>
      <vt:lpstr>Can I opt out of nursing residency?</vt:lpstr>
      <vt:lpstr>Questions?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MercyOne  Nurse Residency</dc:title>
  <cp:revision>103</cp:revision>
  <dcterms:modified xsi:type="dcterms:W3CDTF">2023-08-01T17:11:23Z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0x0101006E0A31BFA5F151428D8076C889E61AB6</vt:lpwstr>
  </property>
</Properties>
</file>